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2" r:id="rId6"/>
  </p:sldMasterIdLst>
  <p:notesMasterIdLst>
    <p:notesMasterId r:id="rId24"/>
  </p:notesMasterIdLst>
  <p:sldIdLst>
    <p:sldId id="972" r:id="rId7"/>
    <p:sldId id="1669" r:id="rId8"/>
    <p:sldId id="1018" r:id="rId9"/>
    <p:sldId id="1683" r:id="rId10"/>
    <p:sldId id="1662" r:id="rId11"/>
    <p:sldId id="1663" r:id="rId12"/>
    <p:sldId id="1680" r:id="rId13"/>
    <p:sldId id="1681" r:id="rId14"/>
    <p:sldId id="1675" r:id="rId15"/>
    <p:sldId id="1673" r:id="rId16"/>
    <p:sldId id="1676" r:id="rId17"/>
    <p:sldId id="1677" r:id="rId18"/>
    <p:sldId id="1678" r:id="rId19"/>
    <p:sldId id="1679" r:id="rId20"/>
    <p:sldId id="1682" r:id="rId21"/>
    <p:sldId id="309" r:id="rId22"/>
    <p:sldId id="16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Stroud" initials="SS" lastIdx="4" clrIdx="0">
    <p:extLst>
      <p:ext uri="{19B8F6BF-5375-455C-9EA6-DF929625EA0E}">
        <p15:presenceInfo xmlns:p15="http://schemas.microsoft.com/office/powerpoint/2012/main" userId="S::shannon.stroud@tomtom.com::caf8cbf6-cdfa-428d-befe-f40c08a706b3" providerId="AD"/>
      </p:ext>
    </p:extLst>
  </p:cmAuthor>
  <p:cmAuthor id="2" name="Piotr Czajka" initials="PC" lastIdx="1" clrIdx="1">
    <p:extLst>
      <p:ext uri="{19B8F6BF-5375-455C-9EA6-DF929625EA0E}">
        <p15:presenceInfo xmlns:p15="http://schemas.microsoft.com/office/powerpoint/2012/main" userId="S::piotr.czajka@tomtom.com::f15ee3ea-b749-4e83-b52a-8873c60a36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A678F-3473-A628-7C7F-47621F131FDC}" v="17" dt="2019-11-28T16:08:16.844"/>
    <p1510:client id="{AF3258DC-0B94-9A1D-331E-CFFD779E480C}" v="24" dt="2019-12-05T10:57:52.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932"/>
  </p:normalViewPr>
  <p:slideViewPr>
    <p:cSldViewPr snapToGrid="0">
      <p:cViewPr varScale="1">
        <p:scale>
          <a:sx n="115" d="100"/>
          <a:sy n="115" d="100"/>
        </p:scale>
        <p:origin x="10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Jose Rojas" userId="S::jose.rojas@tomtom.com::bd820eb6-f8e2-49af-aa98-2b62d87c4ef9" providerId="AD" clId="Web-{8C1A678F-3473-A628-7C7F-47621F131FDC}"/>
    <pc:docChg chg="modSld">
      <pc:chgData name="Jose Jose Rojas" userId="S::jose.rojas@tomtom.com::bd820eb6-f8e2-49af-aa98-2b62d87c4ef9" providerId="AD" clId="Web-{8C1A678F-3473-A628-7C7F-47621F131FDC}" dt="2019-11-28T16:08:16.844" v="14" actId="1076"/>
      <pc:docMkLst>
        <pc:docMk/>
      </pc:docMkLst>
      <pc:sldChg chg="addSp delSp modSp">
        <pc:chgData name="Jose Jose Rojas" userId="S::jose.rojas@tomtom.com::bd820eb6-f8e2-49af-aa98-2b62d87c4ef9" providerId="AD" clId="Web-{8C1A678F-3473-A628-7C7F-47621F131FDC}" dt="2019-11-28T16:08:16.844" v="14" actId="1076"/>
        <pc:sldMkLst>
          <pc:docMk/>
          <pc:sldMk cId="4195957495" sldId="1679"/>
        </pc:sldMkLst>
        <pc:spChg chg="mod">
          <ac:chgData name="Jose Jose Rojas" userId="S::jose.rojas@tomtom.com::bd820eb6-f8e2-49af-aa98-2b62d87c4ef9" providerId="AD" clId="Web-{8C1A678F-3473-A628-7C7F-47621F131FDC}" dt="2019-11-28T16:08:00.110" v="12" actId="1076"/>
          <ac:spMkLst>
            <pc:docMk/>
            <pc:sldMk cId="4195957495" sldId="1679"/>
            <ac:spMk id="4" creationId="{2947BBE3-BA46-A84A-B479-8D1666F86D26}"/>
          </ac:spMkLst>
        </pc:spChg>
        <pc:spChg chg="del">
          <ac:chgData name="Jose Jose Rojas" userId="S::jose.rojas@tomtom.com::bd820eb6-f8e2-49af-aa98-2b62d87c4ef9" providerId="AD" clId="Web-{8C1A678F-3473-A628-7C7F-47621F131FDC}" dt="2019-11-28T16:06:56.985" v="5"/>
          <ac:spMkLst>
            <pc:docMk/>
            <pc:sldMk cId="4195957495" sldId="1679"/>
            <ac:spMk id="5" creationId="{EEDC9EA9-C455-EC42-9DDA-D4DE68CA2AE2}"/>
          </ac:spMkLst>
        </pc:spChg>
        <pc:picChg chg="add mod">
          <ac:chgData name="Jose Jose Rojas" userId="S::jose.rojas@tomtom.com::bd820eb6-f8e2-49af-aa98-2b62d87c4ef9" providerId="AD" clId="Web-{8C1A678F-3473-A628-7C7F-47621F131FDC}" dt="2019-11-28T16:07:52.188" v="11" actId="1076"/>
          <ac:picMkLst>
            <pc:docMk/>
            <pc:sldMk cId="4195957495" sldId="1679"/>
            <ac:picMk id="2" creationId="{F7734183-FBAC-471D-80FD-E36BC1B44206}"/>
          </ac:picMkLst>
        </pc:picChg>
        <pc:picChg chg="mod">
          <ac:chgData name="Jose Jose Rojas" userId="S::jose.rojas@tomtom.com::bd820eb6-f8e2-49af-aa98-2b62d87c4ef9" providerId="AD" clId="Web-{8C1A678F-3473-A628-7C7F-47621F131FDC}" dt="2019-11-28T16:06:52.422" v="4" actId="14100"/>
          <ac:picMkLst>
            <pc:docMk/>
            <pc:sldMk cId="4195957495" sldId="1679"/>
            <ac:picMk id="3" creationId="{50DFC305-B4B2-4ABA-BD41-67372B2B2F1E}"/>
          </ac:picMkLst>
        </pc:picChg>
        <pc:picChg chg="mod">
          <ac:chgData name="Jose Jose Rojas" userId="S::jose.rojas@tomtom.com::bd820eb6-f8e2-49af-aa98-2b62d87c4ef9" providerId="AD" clId="Web-{8C1A678F-3473-A628-7C7F-47621F131FDC}" dt="2019-11-28T16:08:16.844" v="14" actId="1076"/>
          <ac:picMkLst>
            <pc:docMk/>
            <pc:sldMk cId="4195957495" sldId="1679"/>
            <ac:picMk id="8" creationId="{E9A3E4EB-58DB-4854-A24F-0E03F8A49206}"/>
          </ac:picMkLst>
        </pc:picChg>
        <pc:picChg chg="add mod">
          <ac:chgData name="Jose Jose Rojas" userId="S::jose.rojas@tomtom.com::bd820eb6-f8e2-49af-aa98-2b62d87c4ef9" providerId="AD" clId="Web-{8C1A678F-3473-A628-7C7F-47621F131FDC}" dt="2019-11-28T16:08:09.719" v="13" actId="1076"/>
          <ac:picMkLst>
            <pc:docMk/>
            <pc:sldMk cId="4195957495" sldId="1679"/>
            <ac:picMk id="9" creationId="{8B576E4E-381B-4F04-B64F-46486A9CDB31}"/>
          </ac:picMkLst>
        </pc:picChg>
      </pc:sldChg>
    </pc:docChg>
  </pc:docChgLst>
  <pc:docChgLst>
    <pc:chgData name="Jose Jose Rojas" userId="S::jose.rojas@tomtom.com::bd820eb6-f8e2-49af-aa98-2b62d87c4ef9" providerId="AD" clId="Web-{AF3258DC-0B94-9A1D-331E-CFFD779E480C}"/>
    <pc:docChg chg="addSld modSld">
      <pc:chgData name="Jose Jose Rojas" userId="S::jose.rojas@tomtom.com::bd820eb6-f8e2-49af-aa98-2b62d87c4ef9" providerId="AD" clId="Web-{AF3258DC-0B94-9A1D-331E-CFFD779E480C}" dt="2019-12-05T10:57:52.345" v="23" actId="1076"/>
      <pc:docMkLst>
        <pc:docMk/>
      </pc:docMkLst>
      <pc:sldChg chg="delSp modSp">
        <pc:chgData name="Jose Jose Rojas" userId="S::jose.rojas@tomtom.com::bd820eb6-f8e2-49af-aa98-2b62d87c4ef9" providerId="AD" clId="Web-{AF3258DC-0B94-9A1D-331E-CFFD779E480C}" dt="2019-12-05T10:57:52.345" v="23" actId="1076"/>
        <pc:sldMkLst>
          <pc:docMk/>
          <pc:sldMk cId="4195957495" sldId="1679"/>
        </pc:sldMkLst>
        <pc:picChg chg="mod">
          <ac:chgData name="Jose Jose Rojas" userId="S::jose.rojas@tomtom.com::bd820eb6-f8e2-49af-aa98-2b62d87c4ef9" providerId="AD" clId="Web-{AF3258DC-0B94-9A1D-331E-CFFD779E480C}" dt="2019-12-05T10:57:52.345" v="23" actId="1076"/>
          <ac:picMkLst>
            <pc:docMk/>
            <pc:sldMk cId="4195957495" sldId="1679"/>
            <ac:picMk id="2" creationId="{F7734183-FBAC-471D-80FD-E36BC1B44206}"/>
          </ac:picMkLst>
        </pc:picChg>
        <pc:picChg chg="del">
          <ac:chgData name="Jose Jose Rojas" userId="S::jose.rojas@tomtom.com::bd820eb6-f8e2-49af-aa98-2b62d87c4ef9" providerId="AD" clId="Web-{AF3258DC-0B94-9A1D-331E-CFFD779E480C}" dt="2019-12-05T10:55:40.047" v="1"/>
          <ac:picMkLst>
            <pc:docMk/>
            <pc:sldMk cId="4195957495" sldId="1679"/>
            <ac:picMk id="3" creationId="{50DFC305-B4B2-4ABA-BD41-67372B2B2F1E}"/>
          </ac:picMkLst>
        </pc:picChg>
        <pc:picChg chg="mod">
          <ac:chgData name="Jose Jose Rojas" userId="S::jose.rojas@tomtom.com::bd820eb6-f8e2-49af-aa98-2b62d87c4ef9" providerId="AD" clId="Web-{AF3258DC-0B94-9A1D-331E-CFFD779E480C}" dt="2019-12-05T10:56:08.954" v="14" actId="14100"/>
          <ac:picMkLst>
            <pc:docMk/>
            <pc:sldMk cId="4195957495" sldId="1679"/>
            <ac:picMk id="8" creationId="{E9A3E4EB-58DB-4854-A24F-0E03F8A49206}"/>
          </ac:picMkLst>
        </pc:picChg>
        <pc:picChg chg="del">
          <ac:chgData name="Jose Jose Rojas" userId="S::jose.rojas@tomtom.com::bd820eb6-f8e2-49af-aa98-2b62d87c4ef9" providerId="AD" clId="Web-{AF3258DC-0B94-9A1D-331E-CFFD779E480C}" dt="2019-12-05T10:55:41.079" v="2"/>
          <ac:picMkLst>
            <pc:docMk/>
            <pc:sldMk cId="4195957495" sldId="1679"/>
            <ac:picMk id="9" creationId="{8B576E4E-381B-4F04-B64F-46486A9CDB31}"/>
          </ac:picMkLst>
        </pc:picChg>
      </pc:sldChg>
      <pc:sldChg chg="delSp modSp add replId">
        <pc:chgData name="Jose Jose Rojas" userId="S::jose.rojas@tomtom.com::bd820eb6-f8e2-49af-aa98-2b62d87c4ef9" providerId="AD" clId="Web-{AF3258DC-0B94-9A1D-331E-CFFD779E480C}" dt="2019-12-05T10:57:52.282" v="22" actId="1076"/>
        <pc:sldMkLst>
          <pc:docMk/>
          <pc:sldMk cId="1540921096" sldId="1682"/>
        </pc:sldMkLst>
        <pc:picChg chg="del">
          <ac:chgData name="Jose Jose Rojas" userId="S::jose.rojas@tomtom.com::bd820eb6-f8e2-49af-aa98-2b62d87c4ef9" providerId="AD" clId="Web-{AF3258DC-0B94-9A1D-331E-CFFD779E480C}" dt="2019-12-05T10:55:45.204" v="4"/>
          <ac:picMkLst>
            <pc:docMk/>
            <pc:sldMk cId="1540921096" sldId="1682"/>
            <ac:picMk id="2" creationId="{F7734183-FBAC-471D-80FD-E36BC1B44206}"/>
          </ac:picMkLst>
        </pc:picChg>
        <pc:picChg chg="mod">
          <ac:chgData name="Jose Jose Rojas" userId="S::jose.rojas@tomtom.com::bd820eb6-f8e2-49af-aa98-2b62d87c4ef9" providerId="AD" clId="Web-{AF3258DC-0B94-9A1D-331E-CFFD779E480C}" dt="2019-12-05T10:57:52.282" v="22" actId="1076"/>
          <ac:picMkLst>
            <pc:docMk/>
            <pc:sldMk cId="1540921096" sldId="1682"/>
            <ac:picMk id="3" creationId="{50DFC305-B4B2-4ABA-BD41-67372B2B2F1E}"/>
          </ac:picMkLst>
        </pc:picChg>
        <pc:picChg chg="del">
          <ac:chgData name="Jose Jose Rojas" userId="S::jose.rojas@tomtom.com::bd820eb6-f8e2-49af-aa98-2b62d87c4ef9" providerId="AD" clId="Web-{AF3258DC-0B94-9A1D-331E-CFFD779E480C}" dt="2019-12-05T10:55:45.078" v="3"/>
          <ac:picMkLst>
            <pc:docMk/>
            <pc:sldMk cId="1540921096" sldId="1682"/>
            <ac:picMk id="8" creationId="{E9A3E4EB-58DB-4854-A24F-0E03F8A49206}"/>
          </ac:picMkLst>
        </pc:picChg>
        <pc:picChg chg="mod">
          <ac:chgData name="Jose Jose Rojas" userId="S::jose.rojas@tomtom.com::bd820eb6-f8e2-49af-aa98-2b62d87c4ef9" providerId="AD" clId="Web-{AF3258DC-0B94-9A1D-331E-CFFD779E480C}" dt="2019-12-05T10:57:52.220" v="21" actId="1076"/>
          <ac:picMkLst>
            <pc:docMk/>
            <pc:sldMk cId="1540921096" sldId="1682"/>
            <ac:picMk id="9" creationId="{8B576E4E-381B-4F04-B64F-46486A9CDB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C1C35-25A6-D84C-AF80-5BA3F0843608}"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F60BE-E289-1C4D-A25D-5D72A7EE601A}" type="slidenum">
              <a:rPr lang="en-US" smtClean="0"/>
              <a:t>‹#›</a:t>
            </a:fld>
            <a:endParaRPr lang="en-US"/>
          </a:p>
        </p:txBody>
      </p:sp>
    </p:spTree>
    <p:extLst>
      <p:ext uri="{BB962C8B-B14F-4D97-AF65-F5344CB8AC3E}">
        <p14:creationId xmlns:p14="http://schemas.microsoft.com/office/powerpoint/2010/main" val="933299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D17B8D3-5C66-4241-AA54-B6A5CF1AE735}" type="datetime1">
              <a:rPr kumimoji="0" lang="en-US" sz="1200" b="0" i="0" u="none" strike="noStrike" kern="1200" cap="none" spc="0" normalizeH="0" baseline="0" noProof="0" smtClean="0">
                <a:ln>
                  <a:noFill/>
                </a:ln>
                <a:solidFill>
                  <a:prstClr val="black"/>
                </a:solidFill>
                <a:effectLst/>
                <a:uLnTx/>
                <a:uFillTx/>
                <a:latin typeface="Noway Regular"/>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12/11/19</a:t>
            </a:fld>
            <a:endParaRPr kumimoji="0" lang="en-US" sz="1200" b="0" i="0" u="none" strike="noStrike" kern="1200" cap="none" spc="0" normalizeH="0" baseline="0" noProof="0">
              <a:ln>
                <a:noFill/>
              </a:ln>
              <a:solidFill>
                <a:prstClr val="black"/>
              </a:solidFill>
              <a:effectLst/>
              <a:uLnTx/>
              <a:uFillTx/>
              <a:latin typeface="Noway Regular"/>
              <a:ea typeface="+mn-ea"/>
              <a:cs typeface="+mn-cs"/>
            </a:endParaRPr>
          </a:p>
        </p:txBody>
      </p:sp>
      <p:sp>
        <p:nvSpPr>
          <p:cNvPr id="5" name="Footer Placeholder 4"/>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Noway Regular"/>
              <a:ea typeface="+mn-ea"/>
              <a:cs typeface="+mn-cs"/>
            </a:endParaRPr>
          </a:p>
        </p:txBody>
      </p:sp>
      <p:sp>
        <p:nvSpPr>
          <p:cNvPr id="6" name="Slide Number Placeholder 5"/>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8D651AC-FB52-7C47-8BE3-4F823206605A}" type="slidenum">
              <a:rPr kumimoji="0" lang="en-US" sz="1200" b="0" i="0" u="none" strike="noStrike" kern="1200" cap="none" spc="0" normalizeH="0" baseline="0" noProof="0" smtClean="0">
                <a:ln>
                  <a:noFill/>
                </a:ln>
                <a:solidFill>
                  <a:prstClr val="black"/>
                </a:solidFill>
                <a:effectLst/>
                <a:uLnTx/>
                <a:uFillTx/>
                <a:latin typeface="Noway Regular"/>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Noway Regular"/>
              <a:ea typeface="+mn-ea"/>
              <a:cs typeface="+mn-cs"/>
            </a:endParaRPr>
          </a:p>
        </p:txBody>
      </p:sp>
    </p:spTree>
    <p:extLst>
      <p:ext uri="{BB962C8B-B14F-4D97-AF65-F5344CB8AC3E}">
        <p14:creationId xmlns:p14="http://schemas.microsoft.com/office/powerpoint/2010/main" val="249398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CF60BE-E289-1C4D-A25D-5D72A7EE601A}" type="slidenum">
              <a:rPr lang="en-US" smtClean="0"/>
              <a:t>13</a:t>
            </a:fld>
            <a:endParaRPr lang="en-US"/>
          </a:p>
        </p:txBody>
      </p:sp>
    </p:spTree>
    <p:extLst>
      <p:ext uri="{BB962C8B-B14F-4D97-AF65-F5344CB8AC3E}">
        <p14:creationId xmlns:p14="http://schemas.microsoft.com/office/powerpoint/2010/main" val="283231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baseline="0"/>
          </a:p>
        </p:txBody>
      </p:sp>
      <p:sp>
        <p:nvSpPr>
          <p:cNvPr id="4" name="Slide Number Placeholder 3"/>
          <p:cNvSpPr>
            <a:spLocks noGrp="1"/>
          </p:cNvSpPr>
          <p:nvPr>
            <p:ph type="sldNum" sz="quarter" idx="10"/>
          </p:nvPr>
        </p:nvSpPr>
        <p:spPr/>
        <p:txBody>
          <a:bodyPr/>
          <a:lstStyle/>
          <a:p>
            <a:fld id="{3BAD8DFC-4482-468A-A42E-4CC7932F83E0}" type="slidenum">
              <a:rPr lang="fr-BE" smtClean="0"/>
              <a:t>16</a:t>
            </a:fld>
            <a:endParaRPr lang="fr-BE"/>
          </a:p>
        </p:txBody>
      </p:sp>
    </p:spTree>
    <p:extLst>
      <p:ext uri="{BB962C8B-B14F-4D97-AF65-F5344CB8AC3E}">
        <p14:creationId xmlns:p14="http://schemas.microsoft.com/office/powerpoint/2010/main" val="264425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86168CBE-D081-A74A-B04F-849E9856FDCA}" type="datetime1">
              <a:rPr lang="en-US" smtClean="0"/>
              <a:t>12/11/19</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C8D651AC-FB52-7C47-8BE3-4F823206605A}" type="slidenum">
              <a:rPr lang="en-US" smtClean="0"/>
              <a:pPr/>
              <a:t>17</a:t>
            </a:fld>
            <a:endParaRPr lang="en-US"/>
          </a:p>
        </p:txBody>
      </p:sp>
    </p:spTree>
    <p:extLst>
      <p:ext uri="{BB962C8B-B14F-4D97-AF65-F5344CB8AC3E}">
        <p14:creationId xmlns:p14="http://schemas.microsoft.com/office/powerpoint/2010/main" val="257453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CF60BE-E289-1C4D-A25D-5D72A7EE601A}" type="slidenum">
              <a:rPr lang="en-US" smtClean="0"/>
              <a:t>2</a:t>
            </a:fld>
            <a:endParaRPr lang="en-US"/>
          </a:p>
        </p:txBody>
      </p:sp>
    </p:spTree>
    <p:extLst>
      <p:ext uri="{BB962C8B-B14F-4D97-AF65-F5344CB8AC3E}">
        <p14:creationId xmlns:p14="http://schemas.microsoft.com/office/powerpoint/2010/main" val="126516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2 years ago we decided to innovate the market by providing access to our APIs  to software developer wanting to add Location to their apps.  First we created REST APIs to access them, and then we put them in the cloud.</a:t>
            </a:r>
          </a:p>
        </p:txBody>
      </p:sp>
      <p:sp>
        <p:nvSpPr>
          <p:cNvPr id="4" name="Date Placeholder 3"/>
          <p:cNvSpPr>
            <a:spLocks noGrp="1"/>
          </p:cNvSpPr>
          <p:nvPr>
            <p:ph type="dt" idx="1"/>
          </p:nvPr>
        </p:nvSpPr>
        <p:spPr/>
        <p:txBody>
          <a:bodyPr/>
          <a:lstStyle/>
          <a:p>
            <a:fld id="{86168CBE-D081-A74A-B04F-849E9856FDCA}" type="datetime1">
              <a:rPr lang="en-US" smtClean="0"/>
              <a:t>12/11/19</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8D651AC-FB52-7C47-8BE3-4F823206605A}" type="slidenum">
              <a:rPr lang="en-US" smtClean="0"/>
              <a:pPr/>
              <a:t>3</a:t>
            </a:fld>
            <a:endParaRPr lang="en-US" dirty="0"/>
          </a:p>
        </p:txBody>
      </p:sp>
    </p:spTree>
    <p:extLst>
      <p:ext uri="{BB962C8B-B14F-4D97-AF65-F5344CB8AC3E}">
        <p14:creationId xmlns:p14="http://schemas.microsoft.com/office/powerpoint/2010/main" val="15751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900" b="0" i="0" kern="1200">
                <a:solidFill>
                  <a:schemeClr val="tx1"/>
                </a:solidFill>
                <a:effectLst/>
                <a:latin typeface="Noway Regular"/>
                <a:ea typeface="+mn-ea"/>
                <a:cs typeface="+mn-cs"/>
              </a:rPr>
              <a:t>Everything you need to build location based apps and keep the world moving</a:t>
            </a:r>
          </a:p>
          <a:p>
            <a:pPr marL="228600" indent="-228600">
              <a:buAutoNum type="arabicPeriod"/>
            </a:pPr>
            <a:r>
              <a:rPr lang="en-US" sz="900" b="0" i="0" kern="1200">
                <a:solidFill>
                  <a:schemeClr val="tx1"/>
                </a:solidFill>
                <a:effectLst/>
                <a:latin typeface="Noway Regular"/>
                <a:ea typeface="+mn-ea"/>
                <a:cs typeface="+mn-cs"/>
              </a:rPr>
              <a:t>Display. The Maps API enables static and interactive maps to be displayed in any mobile and/or web application. TomTom real-time map making technology provides users with the most accurate and up-to-date maps.</a:t>
            </a:r>
          </a:p>
          <a:p>
            <a:pPr marL="228600" indent="-228600">
              <a:buAutoNum type="arabicPeriod"/>
            </a:pPr>
            <a:r>
              <a:rPr lang="en-US" sz="900" b="0" i="0" kern="1200" cap="all">
                <a:solidFill>
                  <a:schemeClr val="tx1"/>
                </a:solidFill>
                <a:effectLst/>
                <a:latin typeface="Noway Regular"/>
                <a:ea typeface="+mn-ea"/>
                <a:cs typeface="+mn-cs"/>
              </a:rPr>
              <a:t>FIND</a:t>
            </a:r>
          </a:p>
          <a:p>
            <a:r>
              <a:rPr lang="en-US" sz="900" b="0" i="0" kern="1200">
                <a:solidFill>
                  <a:schemeClr val="tx1"/>
                </a:solidFill>
                <a:effectLst/>
                <a:latin typeface="Noway Regular"/>
                <a:ea typeface="+mn-ea"/>
                <a:cs typeface="+mn-cs"/>
              </a:rPr>
              <a:t>The Search API enables geocoding and searching for an address or place. By using fuzzy matching algorithms and auto-completion, Search API provide an excellent query interface for interacting directly with end-users.</a:t>
            </a:r>
          </a:p>
          <a:p>
            <a:r>
              <a:rPr lang="en-US" sz="900" b="0" i="0" kern="1200">
                <a:solidFill>
                  <a:schemeClr val="tx1"/>
                </a:solidFill>
                <a:effectLst/>
                <a:latin typeface="Noway Regular"/>
                <a:ea typeface="+mn-ea"/>
                <a:cs typeface="+mn-cs"/>
              </a:rPr>
              <a:t>4. </a:t>
            </a:r>
            <a:r>
              <a:rPr lang="en-US" sz="900" b="0" i="0" kern="1200" cap="all">
                <a:solidFill>
                  <a:schemeClr val="tx1"/>
                </a:solidFill>
                <a:effectLst/>
                <a:latin typeface="Noway Regular"/>
                <a:ea typeface="+mn-ea"/>
                <a:cs typeface="+mn-cs"/>
              </a:rPr>
              <a:t>GUIDE</a:t>
            </a:r>
          </a:p>
          <a:p>
            <a:r>
              <a:rPr lang="en-US" sz="900" b="0" i="0" kern="1200">
                <a:solidFill>
                  <a:schemeClr val="tx1"/>
                </a:solidFill>
                <a:effectLst/>
                <a:latin typeface="Noway Regular"/>
                <a:ea typeface="+mn-ea"/>
                <a:cs typeface="+mn-cs"/>
              </a:rPr>
              <a:t>The Routing API enables planning a route from A to B, considering both historical and real-time traffic conditions. Applications can provide users with highly accurate travel times and live updated travel information and route instructions.</a:t>
            </a:r>
          </a:p>
          <a:p>
            <a:r>
              <a:rPr lang="en-US" sz="900" b="0" i="0" kern="1200">
                <a:solidFill>
                  <a:schemeClr val="tx1"/>
                </a:solidFill>
                <a:effectLst/>
                <a:latin typeface="Noway Regular"/>
                <a:ea typeface="+mn-ea"/>
                <a:cs typeface="+mn-cs"/>
              </a:rPr>
              <a:t>5.</a:t>
            </a:r>
            <a:r>
              <a:rPr lang="en-US" sz="900" b="0" i="0" kern="1200" cap="all">
                <a:solidFill>
                  <a:schemeClr val="tx1"/>
                </a:solidFill>
                <a:effectLst/>
                <a:latin typeface="Noway Regular"/>
                <a:ea typeface="+mn-ea"/>
                <a:cs typeface="+mn-cs"/>
              </a:rPr>
              <a:t> TRAFFIC</a:t>
            </a:r>
          </a:p>
          <a:p>
            <a:r>
              <a:rPr lang="en-US" sz="900" b="0" i="0" kern="1200">
                <a:solidFill>
                  <a:schemeClr val="tx1"/>
                </a:solidFill>
                <a:effectLst/>
                <a:latin typeface="Noway Regular"/>
                <a:ea typeface="+mn-ea"/>
                <a:cs typeface="+mn-cs"/>
              </a:rPr>
              <a:t>Traffic API is a suite of web services designed for developers to create web and mobile applications around real-time traffic, traffic jams and incidents around the road network. These web services can be used via RESTful APIs.</a:t>
            </a:r>
          </a:p>
          <a:p>
            <a:endParaRPr lang="en-US" sz="900" b="0" i="0" kern="1200">
              <a:solidFill>
                <a:schemeClr val="tx1"/>
              </a:solidFill>
              <a:effectLst/>
              <a:latin typeface="Noway Regular"/>
              <a:ea typeface="+mn-ea"/>
              <a:cs typeface="+mn-cs"/>
            </a:endParaRPr>
          </a:p>
          <a:p>
            <a:pPr marL="228600" indent="-228600">
              <a:buAutoNum type="arabicPeriod"/>
            </a:pPr>
            <a:endParaRPr lang="en-US" sz="900" b="0" i="0" kern="1200">
              <a:solidFill>
                <a:schemeClr val="tx1"/>
              </a:solidFill>
              <a:effectLst/>
              <a:latin typeface="Noway Regular"/>
              <a:ea typeface="+mn-ea"/>
              <a:cs typeface="+mn-cs"/>
            </a:endParaRPr>
          </a:p>
          <a:p>
            <a:endParaRPr lang="en-US"/>
          </a:p>
        </p:txBody>
      </p:sp>
      <p:sp>
        <p:nvSpPr>
          <p:cNvPr id="4" name="Date Placeholder 3"/>
          <p:cNvSpPr>
            <a:spLocks noGrp="1"/>
          </p:cNvSpPr>
          <p:nvPr>
            <p:ph type="dt" idx="1"/>
          </p:nvPr>
        </p:nvSpPr>
        <p:spPr/>
        <p:txBody>
          <a:bodyPr/>
          <a:lstStyle/>
          <a:p>
            <a:fld id="{54913A27-F558-784E-8C60-D7E9588524A0}" type="datetime1">
              <a:rPr lang="en-US" smtClean="0"/>
              <a:pPr/>
              <a:t>12/11/19</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C8D651AC-FB52-7C47-8BE3-4F823206605A}" type="slidenum">
              <a:rPr lang="en-US" smtClean="0"/>
              <a:pPr/>
              <a:t>5</a:t>
            </a:fld>
            <a:endParaRPr lang="en-US"/>
          </a:p>
        </p:txBody>
      </p:sp>
    </p:spTree>
    <p:extLst>
      <p:ext uri="{BB962C8B-B14F-4D97-AF65-F5344CB8AC3E}">
        <p14:creationId xmlns:p14="http://schemas.microsoft.com/office/powerpoint/2010/main" val="117140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482AE18-987B-584A-A9CA-691888E823D6}" type="slidenum">
              <a:rPr kumimoji="0" lang="en-US" sz="1200" b="0" i="0" u="none" strike="noStrike" kern="1200" cap="none" spc="0" normalizeH="0" baseline="0" noProof="0" smtClean="0">
                <a:ln>
                  <a:noFill/>
                </a:ln>
                <a:solidFill>
                  <a:prstClr val="black"/>
                </a:solidFill>
                <a:effectLst/>
                <a:uLnTx/>
                <a:uFillTx/>
                <a:latin typeface="Noway Regular"/>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Noway Regular"/>
              <a:ea typeface="+mn-ea"/>
              <a:cs typeface="+mn-cs"/>
            </a:endParaRPr>
          </a:p>
        </p:txBody>
      </p:sp>
    </p:spTree>
    <p:extLst>
      <p:ext uri="{BB962C8B-B14F-4D97-AF65-F5344CB8AC3E}">
        <p14:creationId xmlns:p14="http://schemas.microsoft.com/office/powerpoint/2010/main" val="224017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2 years ago we decided to innovate the market by providing access to our APIs  to software developer wanting to add Location to their apps.  First we created REST APIs to access them, and then we put them in the cloud.</a:t>
            </a:r>
          </a:p>
        </p:txBody>
      </p:sp>
      <p:sp>
        <p:nvSpPr>
          <p:cNvPr id="4" name="Date Placeholder 3"/>
          <p:cNvSpPr>
            <a:spLocks noGrp="1"/>
          </p:cNvSpPr>
          <p:nvPr>
            <p:ph type="dt" idx="1"/>
          </p:nvPr>
        </p:nvSpPr>
        <p:spPr/>
        <p:txBody>
          <a:bodyPr/>
          <a:lstStyle/>
          <a:p>
            <a:fld id="{86168CBE-D081-A74A-B04F-849E9856FDCA}" type="datetime1">
              <a:rPr lang="en-US" smtClean="0"/>
              <a:t>12/11/19</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C8D651AC-FB52-7C47-8BE3-4F823206605A}" type="slidenum">
              <a:rPr lang="en-US" smtClean="0"/>
              <a:pPr/>
              <a:t>7</a:t>
            </a:fld>
            <a:endParaRPr lang="en-US" dirty="0"/>
          </a:p>
        </p:txBody>
      </p:sp>
    </p:spTree>
    <p:extLst>
      <p:ext uri="{BB962C8B-B14F-4D97-AF65-F5344CB8AC3E}">
        <p14:creationId xmlns:p14="http://schemas.microsoft.com/office/powerpoint/2010/main" val="96973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4913A27-F558-784E-8C60-D7E9588524A0}" type="datetime1">
              <a:rPr lang="en-US" smtClean="0"/>
              <a:pPr/>
              <a:t>12/11/19</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C8D651AC-FB52-7C47-8BE3-4F823206605A}" type="slidenum">
              <a:rPr lang="en-US" smtClean="0"/>
              <a:pPr/>
              <a:t>9</a:t>
            </a:fld>
            <a:endParaRPr lang="en-US"/>
          </a:p>
        </p:txBody>
      </p:sp>
    </p:spTree>
    <p:extLst>
      <p:ext uri="{BB962C8B-B14F-4D97-AF65-F5344CB8AC3E}">
        <p14:creationId xmlns:p14="http://schemas.microsoft.com/office/powerpoint/2010/main" val="170392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4913A27-F558-784E-8C60-D7E9588524A0}" type="datetime1">
              <a:rPr lang="en-US" smtClean="0"/>
              <a:pPr/>
              <a:t>12/11/19</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C8D651AC-FB52-7C47-8BE3-4F823206605A}" type="slidenum">
              <a:rPr lang="en-US" smtClean="0"/>
              <a:pPr/>
              <a:t>11</a:t>
            </a:fld>
            <a:endParaRPr lang="en-US"/>
          </a:p>
        </p:txBody>
      </p:sp>
    </p:spTree>
    <p:extLst>
      <p:ext uri="{BB962C8B-B14F-4D97-AF65-F5344CB8AC3E}">
        <p14:creationId xmlns:p14="http://schemas.microsoft.com/office/powerpoint/2010/main" val="258379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sz="900" b="0" i="0" kern="1200" dirty="0">
              <a:solidFill>
                <a:schemeClr val="tx1"/>
              </a:solidFill>
              <a:effectLst/>
              <a:latin typeface="Noway Regular"/>
              <a:ea typeface="+mn-ea"/>
              <a:cs typeface="+mn-cs"/>
            </a:endParaRPr>
          </a:p>
          <a:p>
            <a:endParaRPr lang="en-US" dirty="0"/>
          </a:p>
        </p:txBody>
      </p:sp>
      <p:sp>
        <p:nvSpPr>
          <p:cNvPr id="4" name="Date Placeholder 3"/>
          <p:cNvSpPr>
            <a:spLocks noGrp="1"/>
          </p:cNvSpPr>
          <p:nvPr>
            <p:ph type="dt" idx="1"/>
          </p:nvPr>
        </p:nvSpPr>
        <p:spPr/>
        <p:txBody>
          <a:bodyPr/>
          <a:lstStyle/>
          <a:p>
            <a:fld id="{54913A27-F558-784E-8C60-D7E9588524A0}" type="datetime1">
              <a:rPr lang="en-US" smtClean="0"/>
              <a:pPr/>
              <a:t>12/11/19</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C8D651AC-FB52-7C47-8BE3-4F823206605A}" type="slidenum">
              <a:rPr lang="en-US" smtClean="0"/>
              <a:pPr/>
              <a:t>12</a:t>
            </a:fld>
            <a:endParaRPr lang="en-US"/>
          </a:p>
        </p:txBody>
      </p:sp>
    </p:spTree>
    <p:extLst>
      <p:ext uri="{BB962C8B-B14F-4D97-AF65-F5344CB8AC3E}">
        <p14:creationId xmlns:p14="http://schemas.microsoft.com/office/powerpoint/2010/main" val="2005674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1685-EC36-7943-A928-0EF6C75931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703C964-903D-9442-B41B-0223161BF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16C1D2E-6EB3-4847-A50E-2C5913254595}"/>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2E2E20E1-026F-8045-9E9E-4A7D166CC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E94C5-4478-2745-BEFB-1323725F8F45}"/>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428135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8C0C-3D98-F948-84A1-8F714A9DEE5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6173797-F89F-124E-9D86-172023AB2E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A48C18-A181-5E44-8A07-9ADB2881FAF9}"/>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A7A973A6-6E5C-9944-8842-AB860C2D1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23B66-E259-1E4A-87BF-F682A67E767A}"/>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195678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362D2E-6551-3E4B-8E00-68331A11B1E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300FBA-D1C0-8742-8783-0B04CC4D71E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9DA11E-5341-7345-B411-8D1A7E63598F}"/>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D13DC35B-416D-D646-977A-255B8CA14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40531-701B-864B-AAF2-707D46D61BC5}"/>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84039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AC8B12A-AD96-AB48-A8E2-7D8594207164}"/>
              </a:ext>
            </a:extLst>
          </p:cNvPr>
          <p:cNvSpPr>
            <a:spLocks noGrp="1"/>
          </p:cNvSpPr>
          <p:nvPr>
            <p:ph type="pic" sz="quarter" idx="10"/>
          </p:nvPr>
        </p:nvSpPr>
        <p:spPr>
          <a:xfrm>
            <a:off x="0" y="0"/>
            <a:ext cx="12192000" cy="6858000"/>
          </a:xfrm>
          <a:prstGeom prst="rect">
            <a:avLst/>
          </a:prstGeom>
          <a:solidFill>
            <a:schemeClr val="bg2"/>
          </a:solidFill>
        </p:spPr>
        <p:txBody>
          <a:bodyPr/>
          <a:lstStyle>
            <a:lvl1pPr>
              <a:defRPr b="0" i="0">
                <a:latin typeface="Noway" panose="02000506000000020004" pitchFamily="2" charset="77"/>
              </a:defRPr>
            </a:lvl1pPr>
          </a:lstStyle>
          <a:p>
            <a:endParaRPr lang="en-US"/>
          </a:p>
        </p:txBody>
      </p:sp>
      <p:sp>
        <p:nvSpPr>
          <p:cNvPr id="10" name="Rectangle 9">
            <a:extLst>
              <a:ext uri="{FF2B5EF4-FFF2-40B4-BE49-F238E27FC236}">
                <a16:creationId xmlns:a16="http://schemas.microsoft.com/office/drawing/2014/main" id="{A0304D90-3960-334D-BC12-1517799E0D2A}"/>
              </a:ext>
            </a:extLst>
          </p:cNvPr>
          <p:cNvSpPr/>
          <p:nvPr userDrawn="1"/>
        </p:nvSpPr>
        <p:spPr>
          <a:xfrm>
            <a:off x="-2116" y="-1"/>
            <a:ext cx="6096000" cy="6858000"/>
          </a:xfrm>
          <a:prstGeom prst="rect">
            <a:avLst/>
          </a:prstGeom>
          <a:gradFill>
            <a:gsLst>
              <a:gs pos="0">
                <a:schemeClr val="tx1">
                  <a:alpha val="86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Noway Regular"/>
            </a:endParaRPr>
          </a:p>
        </p:txBody>
      </p:sp>
      <p:sp>
        <p:nvSpPr>
          <p:cNvPr id="9" name="Rectangle 8">
            <a:extLst>
              <a:ext uri="{FF2B5EF4-FFF2-40B4-BE49-F238E27FC236}">
                <a16:creationId xmlns:a16="http://schemas.microsoft.com/office/drawing/2014/main" id="{DECEF746-0F2A-FC40-B63E-BFC1F71DB308}"/>
              </a:ext>
            </a:extLst>
          </p:cNvPr>
          <p:cNvSpPr/>
          <p:nvPr userDrawn="1"/>
        </p:nvSpPr>
        <p:spPr>
          <a:xfrm>
            <a:off x="9168385" y="5163256"/>
            <a:ext cx="3023615" cy="170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Text Placeholder 4">
            <a:extLst>
              <a:ext uri="{FF2B5EF4-FFF2-40B4-BE49-F238E27FC236}">
                <a16:creationId xmlns:a16="http://schemas.microsoft.com/office/drawing/2014/main" id="{FA8CE71D-7094-7741-8F56-73AD668C3BF0}"/>
              </a:ext>
            </a:extLst>
          </p:cNvPr>
          <p:cNvSpPr>
            <a:spLocks noGrp="1"/>
          </p:cNvSpPr>
          <p:nvPr>
            <p:ph type="body" sz="quarter" idx="11"/>
          </p:nvPr>
        </p:nvSpPr>
        <p:spPr>
          <a:xfrm>
            <a:off x="406402" y="381000"/>
            <a:ext cx="5689599" cy="1329267"/>
          </a:xfrm>
          <a:prstGeom prst="rect">
            <a:avLst/>
          </a:prstGeom>
        </p:spPr>
        <p:txBody>
          <a:bodyPr lIns="0" tIns="0" rIns="0" bIns="0"/>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US"/>
              <a:t>Edit Master text styles</a:t>
            </a:r>
          </a:p>
        </p:txBody>
      </p:sp>
      <p:pic>
        <p:nvPicPr>
          <p:cNvPr id="7" name="Picture 6" descr="TomTom_Logo_Refresh2018_PreFinal_(new)RGB.eps">
            <a:extLst>
              <a:ext uri="{FF2B5EF4-FFF2-40B4-BE49-F238E27FC236}">
                <a16:creationId xmlns:a16="http://schemas.microsoft.com/office/drawing/2014/main" id="{82AEE78E-3A70-0444-AD70-ECA0FD90B6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310159" y="5669029"/>
            <a:ext cx="2715683" cy="694489"/>
          </a:xfrm>
          <a:prstGeom prst="rect">
            <a:avLst/>
          </a:prstGeom>
        </p:spPr>
      </p:pic>
      <p:sp>
        <p:nvSpPr>
          <p:cNvPr id="8" name="Text Placeholder 4">
            <a:extLst>
              <a:ext uri="{FF2B5EF4-FFF2-40B4-BE49-F238E27FC236}">
                <a16:creationId xmlns:a16="http://schemas.microsoft.com/office/drawing/2014/main" id="{5C5DC76A-49D7-C040-9C11-0D1D1F2CF060}"/>
              </a:ext>
            </a:extLst>
          </p:cNvPr>
          <p:cNvSpPr>
            <a:spLocks noGrp="1"/>
          </p:cNvSpPr>
          <p:nvPr>
            <p:ph type="body" sz="quarter" idx="12" hasCustomPrompt="1"/>
          </p:nvPr>
        </p:nvSpPr>
        <p:spPr>
          <a:xfrm>
            <a:off x="406402" y="2611966"/>
            <a:ext cx="5689599" cy="817033"/>
          </a:xfrm>
          <a:prstGeom prst="rect">
            <a:avLst/>
          </a:prstGeom>
        </p:spPr>
        <p:txBody>
          <a:bodyPr lIns="0" tIns="0" rIns="0" bIns="0"/>
          <a:lstStyle>
            <a:lvl1pPr marL="0" indent="0">
              <a:lnSpc>
                <a:spcPct val="80000"/>
              </a:lnSpc>
              <a:buNone/>
              <a:defRPr sz="2133" b="0" i="0" cap="none" baseline="0">
                <a:solidFill>
                  <a:schemeClr val="bg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US"/>
              <a:t>Name presenter</a:t>
            </a:r>
          </a:p>
        </p:txBody>
      </p:sp>
    </p:spTree>
    <p:extLst>
      <p:ext uri="{BB962C8B-B14F-4D97-AF65-F5344CB8AC3E}">
        <p14:creationId xmlns:p14="http://schemas.microsoft.com/office/powerpoint/2010/main" val="72838396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bleed picture_hea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12192000" cy="6858000"/>
          </a:xfrm>
          <a:prstGeom prst="rect">
            <a:avLst/>
          </a:prstGeom>
          <a:solidFill>
            <a:schemeClr val="bg2"/>
          </a:solidFill>
        </p:spPr>
        <p:txBody>
          <a:bodyPr/>
          <a:lstStyle>
            <a:lvl1pPr>
              <a:defRPr b="0" i="0">
                <a:latin typeface="Noway Regular"/>
              </a:defRPr>
            </a:lvl1pPr>
          </a:lstStyle>
          <a:p>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hasCustomPrompt="1"/>
          </p:nvPr>
        </p:nvSpPr>
        <p:spPr>
          <a:xfrm>
            <a:off x="383119" y="0"/>
            <a:ext cx="3672115" cy="3429000"/>
          </a:xfrm>
          <a:prstGeom prst="rect">
            <a:avLst/>
          </a:prstGeom>
          <a:solidFill>
            <a:schemeClr val="bg1"/>
          </a:solidFill>
        </p:spPr>
        <p:txBody>
          <a:bodyPr lIns="144000" tIns="251999" rIns="144000" bIns="0" anchor="t"/>
          <a:lstStyle>
            <a:lvl1pPr marL="0" indent="0">
              <a:lnSpc>
                <a:spcPct val="80000"/>
              </a:lnSpc>
              <a:buNone/>
              <a:defRPr sz="4267" b="1" i="0" cap="all"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US"/>
              <a:t>Header in block and picture</a:t>
            </a:r>
          </a:p>
        </p:txBody>
      </p:sp>
      <p:sp>
        <p:nvSpPr>
          <p:cNvPr id="2" name="Date Placeholder 1">
            <a:extLst>
              <a:ext uri="{FF2B5EF4-FFF2-40B4-BE49-F238E27FC236}">
                <a16:creationId xmlns:a16="http://schemas.microsoft.com/office/drawing/2014/main" id="{605C528F-0A91-6E40-9E41-1AD172464D3A}"/>
              </a:ext>
            </a:extLst>
          </p:cNvPr>
          <p:cNvSpPr>
            <a:spLocks noGrp="1"/>
          </p:cNvSpPr>
          <p:nvPr>
            <p:ph type="dt" sz="half" idx="12"/>
          </p:nvPr>
        </p:nvSpPr>
        <p:spPr/>
        <p:txBody>
          <a:bodyPr/>
          <a:lstStyle/>
          <a:p>
            <a:fld id="{4814ED7B-EBF7-A94C-869B-51E36A260EA5}" type="datetime1">
              <a:rPr lang="en-US" smtClean="0"/>
              <a:t>12/11/19</a:t>
            </a:fld>
            <a:endParaRPr lang="en-US"/>
          </a:p>
        </p:txBody>
      </p:sp>
      <p:sp>
        <p:nvSpPr>
          <p:cNvPr id="5" name="Footer Placeholder 4">
            <a:extLst>
              <a:ext uri="{FF2B5EF4-FFF2-40B4-BE49-F238E27FC236}">
                <a16:creationId xmlns:a16="http://schemas.microsoft.com/office/drawing/2014/main" id="{CF62D82A-2476-B745-88D2-A9E020F9090A}"/>
              </a:ext>
            </a:extLst>
          </p:cNvPr>
          <p:cNvSpPr>
            <a:spLocks noGrp="1"/>
          </p:cNvSpPr>
          <p:nvPr>
            <p:ph type="ftr" sz="quarter" idx="13"/>
          </p:nvPr>
        </p:nvSpPr>
        <p:spPr/>
        <p:txBody>
          <a:bodyPr/>
          <a:lstStyle/>
          <a:p>
            <a:r>
              <a:rPr lang="en-US"/>
              <a:t>Template</a:t>
            </a:r>
          </a:p>
        </p:txBody>
      </p:sp>
      <p:sp>
        <p:nvSpPr>
          <p:cNvPr id="6" name="Slide Number Placeholder 5">
            <a:extLst>
              <a:ext uri="{FF2B5EF4-FFF2-40B4-BE49-F238E27FC236}">
                <a16:creationId xmlns:a16="http://schemas.microsoft.com/office/drawing/2014/main" id="{FF67EFD1-A44E-5945-9034-A48EAE833E93}"/>
              </a:ext>
            </a:extLst>
          </p:cNvPr>
          <p:cNvSpPr>
            <a:spLocks noGrp="1"/>
          </p:cNvSpPr>
          <p:nvPr>
            <p:ph type="sldNum" sz="quarter" idx="14"/>
          </p:nvPr>
        </p:nvSpPr>
        <p:spPr/>
        <p:txBody>
          <a:bodyPr/>
          <a:lstStyle/>
          <a:p>
            <a:fld id="{0EA85B45-9378-5F40-8EC0-AF2111679D1D}" type="slidenum">
              <a:rPr lang="en-US" smtClean="0"/>
              <a:pPr/>
              <a:t>‹#›</a:t>
            </a:fld>
            <a:endParaRPr lang="en-US"/>
          </a:p>
        </p:txBody>
      </p:sp>
    </p:spTree>
    <p:extLst>
      <p:ext uri="{BB962C8B-B14F-4D97-AF65-F5344CB8AC3E}">
        <p14:creationId xmlns:p14="http://schemas.microsoft.com/office/powerpoint/2010/main" val="3779641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ig_Header">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2751908"/>
            <a:ext cx="11425765" cy="1045032"/>
          </a:xfrm>
          <a:prstGeom prst="rect">
            <a:avLst/>
          </a:prstGeom>
        </p:spPr>
        <p:txBody>
          <a:bodyPr lIns="0" tIns="0" rIns="0" bIns="0" anchor="t"/>
          <a:lstStyle>
            <a:lvl1pPr marL="0" indent="0" algn="l">
              <a:buNone/>
              <a:defRPr sz="6133" b="1" i="0" cap="all" spc="-200" baseline="0">
                <a:solidFill>
                  <a:srgbClr val="DF1B12"/>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3831770"/>
            <a:ext cx="11425767" cy="1045031"/>
          </a:xfrm>
          <a:prstGeom prst="rect">
            <a:avLst/>
          </a:prstGeom>
        </p:spPr>
        <p:txBody>
          <a:bodyPr lIns="0" tIns="0" rIns="0" bIns="0" anchor="t"/>
          <a:lstStyle>
            <a:lvl1pPr marL="0" indent="0" algn="l">
              <a:buNone/>
              <a:defRPr sz="2667" b="0" i="0" cap="none" baseline="0">
                <a:solidFill>
                  <a:schemeClr val="accent4">
                    <a:lumMod val="50000"/>
                  </a:schemeClr>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19DDE292-3406-0240-BE39-778590EB272E}"/>
              </a:ext>
            </a:extLst>
          </p:cNvPr>
          <p:cNvSpPr>
            <a:spLocks noGrp="1"/>
          </p:cNvSpPr>
          <p:nvPr>
            <p:ph type="dt" sz="half" idx="13"/>
          </p:nvPr>
        </p:nvSpPr>
        <p:spPr/>
        <p:txBody>
          <a:bodyPr/>
          <a:lstStyle>
            <a:lvl1pPr>
              <a:defRPr b="0" i="0">
                <a:latin typeface="Noway" panose="02000506000000020004" pitchFamily="2" charset="77"/>
              </a:defRPr>
            </a:lvl1pPr>
          </a:lstStyle>
          <a:p>
            <a:fld id="{D7BAE03E-9DD4-2947-8CBF-11607C40075F}" type="datetime5">
              <a:rPr lang="en-US" smtClean="0"/>
              <a:t>11-Dec-19</a:t>
            </a:fld>
            <a:endParaRPr lang="en-US" dirty="0"/>
          </a:p>
        </p:txBody>
      </p:sp>
      <p:sp>
        <p:nvSpPr>
          <p:cNvPr id="4" name="Footer Placeholder 3">
            <a:extLst>
              <a:ext uri="{FF2B5EF4-FFF2-40B4-BE49-F238E27FC236}">
                <a16:creationId xmlns:a16="http://schemas.microsoft.com/office/drawing/2014/main" id="{B2876A74-C73A-5A4B-9260-E0EB0904D760}"/>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endParaRPr lang="en-US" dirty="0"/>
          </a:p>
        </p:txBody>
      </p:sp>
      <p:sp>
        <p:nvSpPr>
          <p:cNvPr id="5" name="Slide Number Placeholder 4">
            <a:extLst>
              <a:ext uri="{FF2B5EF4-FFF2-40B4-BE49-F238E27FC236}">
                <a16:creationId xmlns:a16="http://schemas.microsoft.com/office/drawing/2014/main" id="{910D8E06-7EF4-2347-8371-53AACE21C5C2}"/>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dirty="0"/>
          </a:p>
        </p:txBody>
      </p:sp>
    </p:spTree>
    <p:extLst>
      <p:ext uri="{BB962C8B-B14F-4D97-AF65-F5344CB8AC3E}">
        <p14:creationId xmlns:p14="http://schemas.microsoft.com/office/powerpoint/2010/main" val="210868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AC8B12A-AD96-AB48-A8E2-7D8594207164}"/>
              </a:ext>
            </a:extLst>
          </p:cNvPr>
          <p:cNvSpPr>
            <a:spLocks noGrp="1"/>
          </p:cNvSpPr>
          <p:nvPr>
            <p:ph type="pic" sz="quarter" idx="10" hasCustomPrompt="1"/>
          </p:nvPr>
        </p:nvSpPr>
        <p:spPr>
          <a:xfrm>
            <a:off x="0" y="0"/>
            <a:ext cx="12192000" cy="6858000"/>
          </a:xfrm>
          <a:prstGeom prst="rect">
            <a:avLst/>
          </a:prstGeom>
          <a:solidFill>
            <a:schemeClr val="bg2"/>
          </a:solidFill>
        </p:spPr>
        <p:txBody>
          <a:bodyPr lIns="251999" tIns="288000" rIns="251999"/>
          <a:lstStyle>
            <a:lvl1pPr marL="0" indent="0" algn="r">
              <a:buNone/>
              <a:defRPr sz="2133" b="0" i="0">
                <a:latin typeface="Noway" panose="02000506000000020004" pitchFamily="2" charset="77"/>
              </a:defRPr>
            </a:lvl1pPr>
          </a:lstStyle>
          <a:p>
            <a:r>
              <a:rPr lang="en-US"/>
              <a:t>To add an image, drag and drop it to the</a:t>
            </a:r>
          </a:p>
          <a:p>
            <a:r>
              <a:rPr lang="en-US"/>
              <a:t>right side of the slide or click on the icon</a:t>
            </a:r>
          </a:p>
        </p:txBody>
      </p:sp>
      <p:sp>
        <p:nvSpPr>
          <p:cNvPr id="9" name="Rectangle 8">
            <a:extLst>
              <a:ext uri="{FF2B5EF4-FFF2-40B4-BE49-F238E27FC236}">
                <a16:creationId xmlns:a16="http://schemas.microsoft.com/office/drawing/2014/main" id="{DECEF746-0F2A-FC40-B63E-BFC1F71DB308}"/>
              </a:ext>
            </a:extLst>
          </p:cNvPr>
          <p:cNvSpPr/>
          <p:nvPr userDrawn="1"/>
        </p:nvSpPr>
        <p:spPr>
          <a:xfrm>
            <a:off x="9168385" y="5163256"/>
            <a:ext cx="3023615" cy="170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Text Placeholder 4">
            <a:extLst>
              <a:ext uri="{FF2B5EF4-FFF2-40B4-BE49-F238E27FC236}">
                <a16:creationId xmlns:a16="http://schemas.microsoft.com/office/drawing/2014/main" id="{FA8CE71D-7094-7741-8F56-73AD668C3BF0}"/>
              </a:ext>
            </a:extLst>
          </p:cNvPr>
          <p:cNvSpPr>
            <a:spLocks noGrp="1"/>
          </p:cNvSpPr>
          <p:nvPr>
            <p:ph type="body" sz="quarter" idx="11"/>
          </p:nvPr>
        </p:nvSpPr>
        <p:spPr>
          <a:xfrm>
            <a:off x="406402" y="381000"/>
            <a:ext cx="5689599" cy="1329267"/>
          </a:xfrm>
          <a:prstGeom prst="rect">
            <a:avLst/>
          </a:prstGeom>
        </p:spPr>
        <p:txBody>
          <a:bodyPr lIns="0" tIns="0" rIns="0" bIns="0"/>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pic>
        <p:nvPicPr>
          <p:cNvPr id="7" name="Picture 6" descr="TomTom_Logo_Refresh2018_PreFinal_(new)RGB.eps">
            <a:extLst>
              <a:ext uri="{FF2B5EF4-FFF2-40B4-BE49-F238E27FC236}">
                <a16:creationId xmlns:a16="http://schemas.microsoft.com/office/drawing/2014/main" id="{82AEE78E-3A70-0444-AD70-ECA0FD90B6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310159" y="5669029"/>
            <a:ext cx="2715683" cy="694489"/>
          </a:xfrm>
          <a:prstGeom prst="rect">
            <a:avLst/>
          </a:prstGeom>
        </p:spPr>
      </p:pic>
      <p:sp>
        <p:nvSpPr>
          <p:cNvPr id="8" name="Text Placeholder 4">
            <a:extLst>
              <a:ext uri="{FF2B5EF4-FFF2-40B4-BE49-F238E27FC236}">
                <a16:creationId xmlns:a16="http://schemas.microsoft.com/office/drawing/2014/main" id="{5C5DC76A-49D7-C040-9C11-0D1D1F2CF060}"/>
              </a:ext>
            </a:extLst>
          </p:cNvPr>
          <p:cNvSpPr>
            <a:spLocks noGrp="1"/>
          </p:cNvSpPr>
          <p:nvPr>
            <p:ph type="body" sz="quarter" idx="12" hasCustomPrompt="1"/>
          </p:nvPr>
        </p:nvSpPr>
        <p:spPr>
          <a:xfrm>
            <a:off x="406402" y="2611966"/>
            <a:ext cx="5689599" cy="817033"/>
          </a:xfrm>
          <a:prstGeom prst="rect">
            <a:avLst/>
          </a:prstGeom>
        </p:spPr>
        <p:txBody>
          <a:bodyPr lIns="0" tIns="0" rIns="0" bIns="0"/>
          <a:lstStyle>
            <a:lvl1pPr marL="0" indent="0">
              <a:lnSpc>
                <a:spcPct val="80000"/>
              </a:lnSpc>
              <a:buNone/>
              <a:defRPr sz="2133" b="0" i="0" cap="none" baseline="0">
                <a:solidFill>
                  <a:schemeClr val="bg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US"/>
              <a:t>Name presenter</a:t>
            </a:r>
          </a:p>
        </p:txBody>
      </p:sp>
    </p:spTree>
    <p:extLst>
      <p:ext uri="{BB962C8B-B14F-4D97-AF65-F5344CB8AC3E}">
        <p14:creationId xmlns:p14="http://schemas.microsoft.com/office/powerpoint/2010/main" val="317481539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_blank">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9455" cy="1540692"/>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2852F519-028C-064E-BD49-241CF4C0BC7A}"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027189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_subheader_blank">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2"/>
            <a:ext cx="11425765" cy="611293"/>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50187ED3-FA92-004E-B191-ADCA5F5EC953}"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800134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eader_subheader_blank">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192473"/>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710266"/>
            <a:ext cx="11425767" cy="566767"/>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75D2624B-1DC1-5E48-9E55-B9BF42B68F16}"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11524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ig_Header">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2751908"/>
            <a:ext cx="11425765" cy="1045032"/>
          </a:xfrm>
          <a:prstGeom prst="rect">
            <a:avLst/>
          </a:prstGeom>
        </p:spPr>
        <p:txBody>
          <a:bodyPr lIns="0" tIns="0" rIns="0" bIns="0" anchor="t"/>
          <a:lstStyle>
            <a:lvl1pPr marL="0" indent="0" algn="l">
              <a:buNone/>
              <a:defRPr sz="6133" b="1" i="0" cap="all" spc="-200" baseline="0">
                <a:solidFill>
                  <a:srgbClr val="DF1B12"/>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3831770"/>
            <a:ext cx="11425767" cy="1045031"/>
          </a:xfrm>
          <a:prstGeom prst="rect">
            <a:avLst/>
          </a:prstGeom>
        </p:spPr>
        <p:txBody>
          <a:bodyPr lIns="0" tIns="0" rIns="0" bIns="0" anchor="t"/>
          <a:lstStyle>
            <a:lvl1pPr marL="0" indent="0" algn="l">
              <a:buNone/>
              <a:defRPr sz="2667" b="0" i="0" cap="none" baseline="0">
                <a:solidFill>
                  <a:schemeClr val="accent4">
                    <a:lumMod val="50000"/>
                  </a:schemeClr>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19DDE292-3406-0240-BE39-778590EB272E}"/>
              </a:ext>
            </a:extLst>
          </p:cNvPr>
          <p:cNvSpPr>
            <a:spLocks noGrp="1"/>
          </p:cNvSpPr>
          <p:nvPr>
            <p:ph type="dt" sz="half" idx="13"/>
          </p:nvPr>
        </p:nvSpPr>
        <p:spPr/>
        <p:txBody>
          <a:bodyPr/>
          <a:lstStyle>
            <a:lvl1pPr>
              <a:defRPr b="0" i="0">
                <a:latin typeface="Noway" panose="02000506000000020004" pitchFamily="2" charset="77"/>
              </a:defRPr>
            </a:lvl1pPr>
          </a:lstStyle>
          <a:p>
            <a:fld id="{D7BAE03E-9DD4-2947-8CBF-11607C40075F}" type="datetime5">
              <a:rPr lang="en-US" smtClean="0"/>
              <a:t>11-Dec-19</a:t>
            </a:fld>
            <a:endParaRPr lang="en-US"/>
          </a:p>
        </p:txBody>
      </p:sp>
      <p:sp>
        <p:nvSpPr>
          <p:cNvPr id="4" name="Footer Placeholder 3">
            <a:extLst>
              <a:ext uri="{FF2B5EF4-FFF2-40B4-BE49-F238E27FC236}">
                <a16:creationId xmlns:a16="http://schemas.microsoft.com/office/drawing/2014/main" id="{B2876A74-C73A-5A4B-9260-E0EB0904D760}"/>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5" name="Slide Number Placeholder 4">
            <a:extLst>
              <a:ext uri="{FF2B5EF4-FFF2-40B4-BE49-F238E27FC236}">
                <a16:creationId xmlns:a16="http://schemas.microsoft.com/office/drawing/2014/main" id="{910D8E06-7EF4-2347-8371-53AACE21C5C2}"/>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93347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DC4A-05A4-B240-BCD4-C76B2D1522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01527-8019-3E40-9147-0BAABE49F8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4547B3-A41A-F948-A8C4-D4E8846B87A8}"/>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7F103E1D-B685-4C43-B42D-3B34D0695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76A2D-4BC8-594A-8813-FC0A4AFA7AA4}"/>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785065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_subheader_2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61129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E6CFF446-D2CE-4142-AF21-FDF5C25C1A31}"/>
              </a:ext>
            </a:extLst>
          </p:cNvPr>
          <p:cNvSpPr>
            <a:spLocks noGrp="1"/>
          </p:cNvSpPr>
          <p:nvPr>
            <p:ph type="body" sz="quarter" idx="14"/>
          </p:nvPr>
        </p:nvSpPr>
        <p:spPr>
          <a:xfrm>
            <a:off x="6366080" y="2428243"/>
            <a:ext cx="5442805" cy="4040291"/>
          </a:xfrm>
          <a:prstGeom prst="rect">
            <a:avLst/>
          </a:prstGeom>
        </p:spPr>
        <p:txBody>
          <a:bodyPr lIns="0" tIns="0" rIns="0" bIns="0"/>
          <a:lstStyle>
            <a:lvl1pPr marL="143996" indent="-143996">
              <a:lnSpc>
                <a:spcPct val="100000"/>
              </a:lnSpc>
              <a:buFont typeface="Arial" panose="020B0604020202020204" pitchFamily="34" charset="0"/>
              <a:buChar char="•"/>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400535" y="2428243"/>
            <a:ext cx="5425388" cy="4040291"/>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Date Placeholder 10">
            <a:extLst>
              <a:ext uri="{FF2B5EF4-FFF2-40B4-BE49-F238E27FC236}">
                <a16:creationId xmlns:a16="http://schemas.microsoft.com/office/drawing/2014/main" id="{B5F2AE91-2B29-1748-8020-C070DC603D5F}"/>
              </a:ext>
            </a:extLst>
          </p:cNvPr>
          <p:cNvSpPr>
            <a:spLocks noGrp="1"/>
          </p:cNvSpPr>
          <p:nvPr>
            <p:ph type="dt" sz="half" idx="16"/>
          </p:nvPr>
        </p:nvSpPr>
        <p:spPr/>
        <p:txBody>
          <a:bodyPr/>
          <a:lstStyle>
            <a:lvl1pPr>
              <a:defRPr b="0" i="0">
                <a:latin typeface="Noway" panose="02000506000000020004" pitchFamily="2" charset="77"/>
              </a:defRPr>
            </a:lvl1pPr>
          </a:lstStyle>
          <a:p>
            <a:fld id="{8D9282FA-E848-7648-94B8-C1FD0E78E517}" type="datetime5">
              <a:rPr lang="en-US" smtClean="0"/>
              <a:t>11-Dec-19</a:t>
            </a:fld>
            <a:endParaRPr lang="en-US"/>
          </a:p>
        </p:txBody>
      </p:sp>
      <p:sp>
        <p:nvSpPr>
          <p:cNvPr id="12" name="Footer Placeholder 11">
            <a:extLst>
              <a:ext uri="{FF2B5EF4-FFF2-40B4-BE49-F238E27FC236}">
                <a16:creationId xmlns:a16="http://schemas.microsoft.com/office/drawing/2014/main" id="{1B126845-9C61-9A41-ADDA-D1B64F5B0F9B}"/>
              </a:ext>
            </a:extLst>
          </p:cNvPr>
          <p:cNvSpPr>
            <a:spLocks noGrp="1"/>
          </p:cNvSpPr>
          <p:nvPr>
            <p:ph type="ftr" sz="quarter" idx="17"/>
          </p:nvPr>
        </p:nvSpPr>
        <p:spPr>
          <a:xfrm>
            <a:off x="400537" y="6486738"/>
            <a:ext cx="4169348" cy="366183"/>
          </a:xfrm>
        </p:spPr>
        <p:txBody>
          <a:bodyPr/>
          <a:lstStyle>
            <a:lvl1pPr>
              <a:defRPr b="0" i="0">
                <a:latin typeface="Noway" panose="02000506000000020004" pitchFamily="2" charset="77"/>
              </a:defRPr>
            </a:lvl1pPr>
          </a:lstStyle>
          <a:p>
            <a:r>
              <a:rPr lang="en-US"/>
              <a:t>Confidential © 2019 TomTom</a:t>
            </a:r>
          </a:p>
        </p:txBody>
      </p:sp>
      <p:sp>
        <p:nvSpPr>
          <p:cNvPr id="13" name="Slide Number Placeholder 12">
            <a:extLst>
              <a:ext uri="{FF2B5EF4-FFF2-40B4-BE49-F238E27FC236}">
                <a16:creationId xmlns:a16="http://schemas.microsoft.com/office/drawing/2014/main" id="{9EB80815-4AEE-E944-8568-F4E76CEBE69D}"/>
              </a:ext>
            </a:extLst>
          </p:cNvPr>
          <p:cNvSpPr>
            <a:spLocks noGrp="1"/>
          </p:cNvSpPr>
          <p:nvPr>
            <p:ph type="sldNum" sz="quarter" idx="18"/>
          </p:nvPr>
        </p:nvSpPr>
        <p:spPr>
          <a:xfrm>
            <a:off x="1" y="6486738"/>
            <a:ext cx="335004" cy="366183"/>
          </a:xfrm>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629777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_subheader_2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416049"/>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5" y="1816949"/>
            <a:ext cx="5427376" cy="4651585"/>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Date Placeholder 10">
            <a:extLst>
              <a:ext uri="{FF2B5EF4-FFF2-40B4-BE49-F238E27FC236}">
                <a16:creationId xmlns:a16="http://schemas.microsoft.com/office/drawing/2014/main" id="{B5F2AE91-2B29-1748-8020-C070DC603D5F}"/>
              </a:ext>
            </a:extLst>
          </p:cNvPr>
          <p:cNvSpPr>
            <a:spLocks noGrp="1"/>
          </p:cNvSpPr>
          <p:nvPr>
            <p:ph type="dt" sz="half" idx="16"/>
          </p:nvPr>
        </p:nvSpPr>
        <p:spPr/>
        <p:txBody>
          <a:bodyPr/>
          <a:lstStyle>
            <a:lvl1pPr>
              <a:defRPr b="0" i="0">
                <a:latin typeface="Noway" panose="02000506000000020004" pitchFamily="2" charset="77"/>
              </a:defRPr>
            </a:lvl1pPr>
          </a:lstStyle>
          <a:p>
            <a:fld id="{D5BC9FAD-1180-4949-A5F0-A8C8529A4CA8}" type="datetime5">
              <a:rPr lang="en-US" smtClean="0"/>
              <a:t>11-Dec-19</a:t>
            </a:fld>
            <a:endParaRPr lang="en-US"/>
          </a:p>
        </p:txBody>
      </p:sp>
      <p:sp>
        <p:nvSpPr>
          <p:cNvPr id="12" name="Footer Placeholder 11">
            <a:extLst>
              <a:ext uri="{FF2B5EF4-FFF2-40B4-BE49-F238E27FC236}">
                <a16:creationId xmlns:a16="http://schemas.microsoft.com/office/drawing/2014/main" id="{1B126845-9C61-9A41-ADDA-D1B64F5B0F9B}"/>
              </a:ext>
            </a:extLst>
          </p:cNvPr>
          <p:cNvSpPr>
            <a:spLocks noGrp="1"/>
          </p:cNvSpPr>
          <p:nvPr>
            <p:ph type="ftr" sz="quarter" idx="17"/>
          </p:nvPr>
        </p:nvSpPr>
        <p:spPr>
          <a:xfrm>
            <a:off x="400537" y="6486738"/>
            <a:ext cx="4169348" cy="366183"/>
          </a:xfrm>
        </p:spPr>
        <p:txBody>
          <a:bodyPr/>
          <a:lstStyle>
            <a:lvl1pPr>
              <a:defRPr b="0" i="0">
                <a:latin typeface="Noway" panose="02000506000000020004" pitchFamily="2" charset="77"/>
              </a:defRPr>
            </a:lvl1pPr>
          </a:lstStyle>
          <a:p>
            <a:r>
              <a:rPr lang="en-US"/>
              <a:t>Confidential © 2019 TomTom</a:t>
            </a:r>
          </a:p>
        </p:txBody>
      </p:sp>
      <p:sp>
        <p:nvSpPr>
          <p:cNvPr id="13" name="Slide Number Placeholder 12">
            <a:extLst>
              <a:ext uri="{FF2B5EF4-FFF2-40B4-BE49-F238E27FC236}">
                <a16:creationId xmlns:a16="http://schemas.microsoft.com/office/drawing/2014/main" id="{9EB80815-4AEE-E944-8568-F4E76CEBE69D}"/>
              </a:ext>
            </a:extLst>
          </p:cNvPr>
          <p:cNvSpPr>
            <a:spLocks noGrp="1"/>
          </p:cNvSpPr>
          <p:nvPr>
            <p:ph type="sldNum" sz="quarter" idx="18"/>
          </p:nvPr>
        </p:nvSpPr>
        <p:spPr>
          <a:xfrm>
            <a:off x="1" y="6486738"/>
            <a:ext cx="335004" cy="366183"/>
          </a:xfrm>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4" name="Picture Placeholder 3">
            <a:extLst>
              <a:ext uri="{FF2B5EF4-FFF2-40B4-BE49-F238E27FC236}">
                <a16:creationId xmlns:a16="http://schemas.microsoft.com/office/drawing/2014/main" id="{0C99E7B3-928F-F248-B7B2-696D12A56431}"/>
              </a:ext>
            </a:extLst>
          </p:cNvPr>
          <p:cNvSpPr>
            <a:spLocks noGrp="1"/>
          </p:cNvSpPr>
          <p:nvPr>
            <p:ph type="pic" sz="quarter" idx="19"/>
          </p:nvPr>
        </p:nvSpPr>
        <p:spPr>
          <a:xfrm>
            <a:off x="6096000" y="1816101"/>
            <a:ext cx="5712883" cy="4671484"/>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Tree>
    <p:extLst>
      <p:ext uri="{BB962C8B-B14F-4D97-AF65-F5344CB8AC3E}">
        <p14:creationId xmlns:p14="http://schemas.microsoft.com/office/powerpoint/2010/main" val="3754242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_subheader_2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61129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5" y="1816949"/>
            <a:ext cx="5427376" cy="4651585"/>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Date Placeholder 10">
            <a:extLst>
              <a:ext uri="{FF2B5EF4-FFF2-40B4-BE49-F238E27FC236}">
                <a16:creationId xmlns:a16="http://schemas.microsoft.com/office/drawing/2014/main" id="{B5F2AE91-2B29-1748-8020-C070DC603D5F}"/>
              </a:ext>
            </a:extLst>
          </p:cNvPr>
          <p:cNvSpPr>
            <a:spLocks noGrp="1"/>
          </p:cNvSpPr>
          <p:nvPr>
            <p:ph type="dt" sz="half" idx="16"/>
          </p:nvPr>
        </p:nvSpPr>
        <p:spPr/>
        <p:txBody>
          <a:bodyPr/>
          <a:lstStyle>
            <a:lvl1pPr>
              <a:defRPr b="0" i="0">
                <a:latin typeface="Noway" panose="02000506000000020004" pitchFamily="2" charset="77"/>
              </a:defRPr>
            </a:lvl1pPr>
          </a:lstStyle>
          <a:p>
            <a:fld id="{95DAAA62-0FB9-1040-97FA-B06828DC1CBF}" type="datetime5">
              <a:rPr lang="en-US" smtClean="0"/>
              <a:t>11-Dec-19</a:t>
            </a:fld>
            <a:endParaRPr lang="en-US"/>
          </a:p>
        </p:txBody>
      </p:sp>
      <p:sp>
        <p:nvSpPr>
          <p:cNvPr id="12" name="Footer Placeholder 11">
            <a:extLst>
              <a:ext uri="{FF2B5EF4-FFF2-40B4-BE49-F238E27FC236}">
                <a16:creationId xmlns:a16="http://schemas.microsoft.com/office/drawing/2014/main" id="{1B126845-9C61-9A41-ADDA-D1B64F5B0F9B}"/>
              </a:ext>
            </a:extLst>
          </p:cNvPr>
          <p:cNvSpPr>
            <a:spLocks noGrp="1"/>
          </p:cNvSpPr>
          <p:nvPr>
            <p:ph type="ftr" sz="quarter" idx="17"/>
          </p:nvPr>
        </p:nvSpPr>
        <p:spPr>
          <a:xfrm>
            <a:off x="400537" y="6486738"/>
            <a:ext cx="4169348" cy="366183"/>
          </a:xfrm>
        </p:spPr>
        <p:txBody>
          <a:bodyPr/>
          <a:lstStyle>
            <a:lvl1pPr>
              <a:defRPr b="0" i="0">
                <a:latin typeface="Noway" panose="02000506000000020004" pitchFamily="2" charset="77"/>
              </a:defRPr>
            </a:lvl1pPr>
          </a:lstStyle>
          <a:p>
            <a:r>
              <a:rPr lang="en-US"/>
              <a:t>Confidential © 2019 TomTom</a:t>
            </a:r>
          </a:p>
        </p:txBody>
      </p:sp>
      <p:sp>
        <p:nvSpPr>
          <p:cNvPr id="13" name="Slide Number Placeholder 12">
            <a:extLst>
              <a:ext uri="{FF2B5EF4-FFF2-40B4-BE49-F238E27FC236}">
                <a16:creationId xmlns:a16="http://schemas.microsoft.com/office/drawing/2014/main" id="{9EB80815-4AEE-E944-8568-F4E76CEBE69D}"/>
              </a:ext>
            </a:extLst>
          </p:cNvPr>
          <p:cNvSpPr>
            <a:spLocks noGrp="1"/>
          </p:cNvSpPr>
          <p:nvPr>
            <p:ph type="sldNum" sz="quarter" idx="18"/>
          </p:nvPr>
        </p:nvSpPr>
        <p:spPr>
          <a:xfrm>
            <a:off x="1" y="6486738"/>
            <a:ext cx="335004" cy="366183"/>
          </a:xfrm>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4" name="Picture Placeholder 3">
            <a:extLst>
              <a:ext uri="{FF2B5EF4-FFF2-40B4-BE49-F238E27FC236}">
                <a16:creationId xmlns:a16="http://schemas.microsoft.com/office/drawing/2014/main" id="{0C99E7B3-928F-F248-B7B2-696D12A56431}"/>
              </a:ext>
            </a:extLst>
          </p:cNvPr>
          <p:cNvSpPr>
            <a:spLocks noGrp="1"/>
          </p:cNvSpPr>
          <p:nvPr>
            <p:ph type="pic" sz="quarter" idx="19"/>
          </p:nvPr>
        </p:nvSpPr>
        <p:spPr>
          <a:xfrm>
            <a:off x="6096000" y="1816101"/>
            <a:ext cx="5712883" cy="4671484"/>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Tree>
    <p:extLst>
      <p:ext uri="{BB962C8B-B14F-4D97-AF65-F5344CB8AC3E}">
        <p14:creationId xmlns:p14="http://schemas.microsoft.com/office/powerpoint/2010/main" val="1489036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_subheader_1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2"/>
            <a:ext cx="11425765" cy="611293"/>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9" y="1710267"/>
            <a:ext cx="11425765" cy="475826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3B5477C5-7008-CE4F-B470-08F26644181C}"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106041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er_subheader_1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192472"/>
          </a:xfrm>
          <a:prstGeom prst="rect">
            <a:avLst/>
          </a:prstGeom>
        </p:spPr>
        <p:txBody>
          <a:bodyPr lIns="0" tIns="0" rIns="0" bIns="0" anchor="t"/>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710266"/>
            <a:ext cx="11425767" cy="566767"/>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9" y="2277033"/>
            <a:ext cx="11425765" cy="4191500"/>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50666C60-D0F6-B64B-88B7-1D6FE4F49C23}"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41816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Header_subheader_1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192472"/>
          </a:xfrm>
          <a:prstGeom prst="rect">
            <a:avLst/>
          </a:prstGeom>
        </p:spPr>
        <p:txBody>
          <a:bodyPr lIns="0" tIns="0" rIns="0" bIns="0" anchor="t"/>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9" y="2277033"/>
            <a:ext cx="11425765" cy="4191500"/>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76E046F5-588D-914B-AD4E-CB732808A74D}"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74863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_1col">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252568"/>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383119" y="1710267"/>
            <a:ext cx="11425765" cy="475826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7A3F7F87-72D3-F147-AAB9-2474D459D5E1}"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158432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lm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2"/>
            <a:ext cx="11425765" cy="611293"/>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E6CFF446-D2CE-4142-AF21-FDF5C25C1A31}"/>
              </a:ext>
            </a:extLst>
          </p:cNvPr>
          <p:cNvSpPr>
            <a:spLocks noGrp="1"/>
          </p:cNvSpPr>
          <p:nvPr>
            <p:ph type="body" sz="quarter" idx="14"/>
          </p:nvPr>
        </p:nvSpPr>
        <p:spPr>
          <a:xfrm>
            <a:off x="4486052" y="2943226"/>
            <a:ext cx="3504715" cy="3509775"/>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400536" y="2943226"/>
            <a:ext cx="3504715" cy="3509775"/>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005FA434-1312-B245-9719-475BC197E2B9}"/>
              </a:ext>
            </a:extLst>
          </p:cNvPr>
          <p:cNvSpPr>
            <a:spLocks noGrp="1"/>
          </p:cNvSpPr>
          <p:nvPr>
            <p:ph type="body" sz="quarter" idx="16"/>
          </p:nvPr>
        </p:nvSpPr>
        <p:spPr>
          <a:xfrm>
            <a:off x="8571570" y="2943226"/>
            <a:ext cx="3382028" cy="3509775"/>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6">
            <a:extLst>
              <a:ext uri="{FF2B5EF4-FFF2-40B4-BE49-F238E27FC236}">
                <a16:creationId xmlns:a16="http://schemas.microsoft.com/office/drawing/2014/main" id="{35E6068F-3C66-EB45-8986-2ADF619DEB1A}"/>
              </a:ext>
            </a:extLst>
          </p:cNvPr>
          <p:cNvSpPr>
            <a:spLocks noGrp="1"/>
          </p:cNvSpPr>
          <p:nvPr>
            <p:ph type="body" sz="quarter" idx="17"/>
          </p:nvPr>
        </p:nvSpPr>
        <p:spPr>
          <a:xfrm>
            <a:off x="-20755" y="2428243"/>
            <a:ext cx="4080000" cy="384000"/>
          </a:xfrm>
          <a:prstGeom prst="rect">
            <a:avLst/>
          </a:prstGeom>
          <a:noFill/>
        </p:spPr>
        <p:txBody>
          <a:bodyPr lIns="324000" tIns="0" rIns="0" bIns="0" anchor="ctr"/>
          <a:lstStyle>
            <a:lvl1pPr marL="0" indent="0" algn="l">
              <a:buNone/>
              <a:defRPr sz="1600" b="1" i="0" cap="none" baseline="0">
                <a:solidFill>
                  <a:srgbClr val="DF1B1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1" name="Text Placeholder 6">
            <a:extLst>
              <a:ext uri="{FF2B5EF4-FFF2-40B4-BE49-F238E27FC236}">
                <a16:creationId xmlns:a16="http://schemas.microsoft.com/office/drawing/2014/main" id="{578B69CE-A9D1-F941-8275-94FA36CF7A1C}"/>
              </a:ext>
            </a:extLst>
          </p:cNvPr>
          <p:cNvSpPr>
            <a:spLocks noGrp="1"/>
          </p:cNvSpPr>
          <p:nvPr>
            <p:ph type="body" sz="quarter" idx="13"/>
          </p:nvPr>
        </p:nvSpPr>
        <p:spPr>
          <a:xfrm>
            <a:off x="4072275" y="2428243"/>
            <a:ext cx="4080000" cy="384000"/>
          </a:xfrm>
          <a:prstGeom prst="rect">
            <a:avLst/>
          </a:prstGeom>
          <a:noFill/>
        </p:spPr>
        <p:txBody>
          <a:bodyPr lIns="324000" tIns="0" rIns="0" bIns="0" anchor="ctr"/>
          <a:lstStyle>
            <a:lvl1pPr marL="0" indent="0" algn="l">
              <a:buNone/>
              <a:defRPr sz="1600" b="1" i="0" cap="none" baseline="0">
                <a:solidFill>
                  <a:srgbClr val="9EC1E8"/>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2" name="Text Placeholder 6">
            <a:extLst>
              <a:ext uri="{FF2B5EF4-FFF2-40B4-BE49-F238E27FC236}">
                <a16:creationId xmlns:a16="http://schemas.microsoft.com/office/drawing/2014/main" id="{0D09EF4E-0774-6549-B93E-4BDDD14A3856}"/>
              </a:ext>
            </a:extLst>
          </p:cNvPr>
          <p:cNvSpPr>
            <a:spLocks noGrp="1"/>
          </p:cNvSpPr>
          <p:nvPr>
            <p:ph type="body" sz="quarter" idx="18"/>
          </p:nvPr>
        </p:nvSpPr>
        <p:spPr>
          <a:xfrm>
            <a:off x="8136275" y="2428243"/>
            <a:ext cx="4080000" cy="384000"/>
          </a:xfrm>
          <a:prstGeom prst="rect">
            <a:avLst/>
          </a:prstGeom>
          <a:noFill/>
        </p:spPr>
        <p:txBody>
          <a:bodyPr lIns="324000" tIns="0" rIns="0" bIns="0" anchor="ctr"/>
          <a:lstStyle>
            <a:lvl1pPr marL="0" indent="0" algn="l">
              <a:buNone/>
              <a:defRPr sz="1600" b="1" i="0" cap="none" baseline="0">
                <a:solidFill>
                  <a:schemeClr val="tx1"/>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947470D-3D3D-F14C-87E9-A6011388B6E5}"/>
              </a:ext>
            </a:extLst>
          </p:cNvPr>
          <p:cNvSpPr>
            <a:spLocks noGrp="1"/>
          </p:cNvSpPr>
          <p:nvPr>
            <p:ph type="dt" sz="half" idx="19"/>
          </p:nvPr>
        </p:nvSpPr>
        <p:spPr/>
        <p:txBody>
          <a:bodyPr/>
          <a:lstStyle>
            <a:lvl1pPr>
              <a:defRPr b="0" i="0">
                <a:latin typeface="Noway" panose="02000506000000020004" pitchFamily="2" charset="77"/>
              </a:defRPr>
            </a:lvl1pPr>
          </a:lstStyle>
          <a:p>
            <a:fld id="{7551564B-EB3A-3B40-891C-8BB80CF56C16}" type="datetime5">
              <a:rPr lang="en-US" smtClean="0"/>
              <a:t>11-Dec-19</a:t>
            </a:fld>
            <a:endParaRPr lang="en-US"/>
          </a:p>
        </p:txBody>
      </p:sp>
      <p:sp>
        <p:nvSpPr>
          <p:cNvPr id="4" name="Footer Placeholder 3">
            <a:extLst>
              <a:ext uri="{FF2B5EF4-FFF2-40B4-BE49-F238E27FC236}">
                <a16:creationId xmlns:a16="http://schemas.microsoft.com/office/drawing/2014/main" id="{CF973E0C-1EA3-7F48-8662-B732378ACD2A}"/>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5" name="Slide Number Placeholder 4">
            <a:extLst>
              <a:ext uri="{FF2B5EF4-FFF2-40B4-BE49-F238E27FC236}">
                <a16:creationId xmlns:a16="http://schemas.microsoft.com/office/drawing/2014/main" id="{3FD3BAC3-F70A-5949-BDB2-57B1191E6DC8}"/>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359329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lm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2"/>
            <a:ext cx="11425765" cy="611293"/>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3" name="Text Placeholder 4">
            <a:extLst>
              <a:ext uri="{FF2B5EF4-FFF2-40B4-BE49-F238E27FC236}">
                <a16:creationId xmlns:a16="http://schemas.microsoft.com/office/drawing/2014/main" id="{F5BED3A4-D842-2746-89E1-8055D2ED4B94}"/>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E6CFF446-D2CE-4142-AF21-FDF5C25C1A31}"/>
              </a:ext>
            </a:extLst>
          </p:cNvPr>
          <p:cNvSpPr>
            <a:spLocks noGrp="1"/>
          </p:cNvSpPr>
          <p:nvPr>
            <p:ph type="body" sz="quarter" idx="14"/>
          </p:nvPr>
        </p:nvSpPr>
        <p:spPr>
          <a:xfrm>
            <a:off x="4285194" y="4020273"/>
            <a:ext cx="3621615"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400536" y="4020273"/>
            <a:ext cx="3604197"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005FA434-1312-B245-9719-475BC197E2B9}"/>
              </a:ext>
            </a:extLst>
          </p:cNvPr>
          <p:cNvSpPr>
            <a:spLocks noGrp="1"/>
          </p:cNvSpPr>
          <p:nvPr>
            <p:ph type="body" sz="quarter" idx="16"/>
          </p:nvPr>
        </p:nvSpPr>
        <p:spPr>
          <a:xfrm>
            <a:off x="8187269" y="4020273"/>
            <a:ext cx="3621615"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947470D-3D3D-F14C-87E9-A6011388B6E5}"/>
              </a:ext>
            </a:extLst>
          </p:cNvPr>
          <p:cNvSpPr>
            <a:spLocks noGrp="1"/>
          </p:cNvSpPr>
          <p:nvPr>
            <p:ph type="dt" sz="half" idx="19"/>
          </p:nvPr>
        </p:nvSpPr>
        <p:spPr/>
        <p:txBody>
          <a:bodyPr/>
          <a:lstStyle>
            <a:lvl1pPr>
              <a:defRPr b="0" i="0">
                <a:latin typeface="Noway" panose="02000506000000020004" pitchFamily="2" charset="77"/>
              </a:defRPr>
            </a:lvl1pPr>
          </a:lstStyle>
          <a:p>
            <a:fld id="{47A58764-4C86-8649-86AF-3D8D40600A33}" type="datetime5">
              <a:rPr lang="en-US" smtClean="0"/>
              <a:t>11-Dec-19</a:t>
            </a:fld>
            <a:endParaRPr lang="en-US"/>
          </a:p>
        </p:txBody>
      </p:sp>
      <p:sp>
        <p:nvSpPr>
          <p:cNvPr id="4" name="Footer Placeholder 3">
            <a:extLst>
              <a:ext uri="{FF2B5EF4-FFF2-40B4-BE49-F238E27FC236}">
                <a16:creationId xmlns:a16="http://schemas.microsoft.com/office/drawing/2014/main" id="{CF973E0C-1EA3-7F48-8662-B732378ACD2A}"/>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5" name="Slide Number Placeholder 4">
            <a:extLst>
              <a:ext uri="{FF2B5EF4-FFF2-40B4-BE49-F238E27FC236}">
                <a16:creationId xmlns:a16="http://schemas.microsoft.com/office/drawing/2014/main" id="{3FD3BAC3-F70A-5949-BDB2-57B1191E6DC8}"/>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4" name="Picture Placeholder 13">
            <a:extLst>
              <a:ext uri="{FF2B5EF4-FFF2-40B4-BE49-F238E27FC236}">
                <a16:creationId xmlns:a16="http://schemas.microsoft.com/office/drawing/2014/main" id="{2F211616-6ECB-FF40-B02F-9BC630222C85}"/>
              </a:ext>
            </a:extLst>
          </p:cNvPr>
          <p:cNvSpPr>
            <a:spLocks noGrp="1"/>
          </p:cNvSpPr>
          <p:nvPr>
            <p:ph type="pic" sz="quarter" idx="22"/>
          </p:nvPr>
        </p:nvSpPr>
        <p:spPr>
          <a:xfrm>
            <a:off x="383117" y="1787862"/>
            <a:ext cx="3621616" cy="209973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
        <p:nvSpPr>
          <p:cNvPr id="15" name="Picture Placeholder 13">
            <a:extLst>
              <a:ext uri="{FF2B5EF4-FFF2-40B4-BE49-F238E27FC236}">
                <a16:creationId xmlns:a16="http://schemas.microsoft.com/office/drawing/2014/main" id="{83D5337C-6775-6446-9918-C6191FAE1D82}"/>
              </a:ext>
            </a:extLst>
          </p:cNvPr>
          <p:cNvSpPr>
            <a:spLocks noGrp="1"/>
          </p:cNvSpPr>
          <p:nvPr>
            <p:ph type="pic" sz="quarter" idx="23"/>
          </p:nvPr>
        </p:nvSpPr>
        <p:spPr>
          <a:xfrm>
            <a:off x="4285192" y="1787862"/>
            <a:ext cx="3621616" cy="209973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6" name="Picture Placeholder 13">
            <a:extLst>
              <a:ext uri="{FF2B5EF4-FFF2-40B4-BE49-F238E27FC236}">
                <a16:creationId xmlns:a16="http://schemas.microsoft.com/office/drawing/2014/main" id="{7BFF1FA0-FD21-6D47-8A81-66CCCFBEF4BC}"/>
              </a:ext>
            </a:extLst>
          </p:cNvPr>
          <p:cNvSpPr>
            <a:spLocks noGrp="1"/>
          </p:cNvSpPr>
          <p:nvPr>
            <p:ph type="pic" sz="quarter" idx="24"/>
          </p:nvPr>
        </p:nvSpPr>
        <p:spPr>
          <a:xfrm>
            <a:off x="8187267" y="1787862"/>
            <a:ext cx="3621616" cy="209973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Tree>
    <p:extLst>
      <p:ext uri="{BB962C8B-B14F-4D97-AF65-F5344CB8AC3E}">
        <p14:creationId xmlns:p14="http://schemas.microsoft.com/office/powerpoint/2010/main" val="1301065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lm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5765" cy="1373121"/>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E6CFF446-D2CE-4142-AF21-FDF5C25C1A31}"/>
              </a:ext>
            </a:extLst>
          </p:cNvPr>
          <p:cNvSpPr>
            <a:spLocks noGrp="1"/>
          </p:cNvSpPr>
          <p:nvPr>
            <p:ph type="body" sz="quarter" idx="14"/>
          </p:nvPr>
        </p:nvSpPr>
        <p:spPr>
          <a:xfrm>
            <a:off x="4285194" y="4020273"/>
            <a:ext cx="3621615"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4">
            <a:extLst>
              <a:ext uri="{FF2B5EF4-FFF2-40B4-BE49-F238E27FC236}">
                <a16:creationId xmlns:a16="http://schemas.microsoft.com/office/drawing/2014/main" id="{EAA42652-9572-8F4A-943A-383F94C6C3AE}"/>
              </a:ext>
            </a:extLst>
          </p:cNvPr>
          <p:cNvSpPr>
            <a:spLocks noGrp="1"/>
          </p:cNvSpPr>
          <p:nvPr>
            <p:ph type="body" sz="quarter" idx="15"/>
          </p:nvPr>
        </p:nvSpPr>
        <p:spPr>
          <a:xfrm>
            <a:off x="400536" y="4020273"/>
            <a:ext cx="3604197"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005FA434-1312-B245-9719-475BC197E2B9}"/>
              </a:ext>
            </a:extLst>
          </p:cNvPr>
          <p:cNvSpPr>
            <a:spLocks noGrp="1"/>
          </p:cNvSpPr>
          <p:nvPr>
            <p:ph type="body" sz="quarter" idx="16"/>
          </p:nvPr>
        </p:nvSpPr>
        <p:spPr>
          <a:xfrm>
            <a:off x="8187269" y="4020273"/>
            <a:ext cx="3621615" cy="243272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7947470D-3D3D-F14C-87E9-A6011388B6E5}"/>
              </a:ext>
            </a:extLst>
          </p:cNvPr>
          <p:cNvSpPr>
            <a:spLocks noGrp="1"/>
          </p:cNvSpPr>
          <p:nvPr>
            <p:ph type="dt" sz="half" idx="19"/>
          </p:nvPr>
        </p:nvSpPr>
        <p:spPr/>
        <p:txBody>
          <a:bodyPr/>
          <a:lstStyle>
            <a:lvl1pPr>
              <a:defRPr b="0" i="0">
                <a:latin typeface="Noway" panose="02000506000000020004" pitchFamily="2" charset="77"/>
              </a:defRPr>
            </a:lvl1pPr>
          </a:lstStyle>
          <a:p>
            <a:fld id="{2AFA3469-9790-6C43-9C7C-DEFADC6E72F0}" type="datetime5">
              <a:rPr lang="en-US" smtClean="0"/>
              <a:t>11-Dec-19</a:t>
            </a:fld>
            <a:endParaRPr lang="en-US"/>
          </a:p>
        </p:txBody>
      </p:sp>
      <p:sp>
        <p:nvSpPr>
          <p:cNvPr id="4" name="Footer Placeholder 3">
            <a:extLst>
              <a:ext uri="{FF2B5EF4-FFF2-40B4-BE49-F238E27FC236}">
                <a16:creationId xmlns:a16="http://schemas.microsoft.com/office/drawing/2014/main" id="{CF973E0C-1EA3-7F48-8662-B732378ACD2A}"/>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5" name="Slide Number Placeholder 4">
            <a:extLst>
              <a:ext uri="{FF2B5EF4-FFF2-40B4-BE49-F238E27FC236}">
                <a16:creationId xmlns:a16="http://schemas.microsoft.com/office/drawing/2014/main" id="{3FD3BAC3-F70A-5949-BDB2-57B1191E6DC8}"/>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4" name="Picture Placeholder 13">
            <a:extLst>
              <a:ext uri="{FF2B5EF4-FFF2-40B4-BE49-F238E27FC236}">
                <a16:creationId xmlns:a16="http://schemas.microsoft.com/office/drawing/2014/main" id="{2F211616-6ECB-FF40-B02F-9BC630222C85}"/>
              </a:ext>
            </a:extLst>
          </p:cNvPr>
          <p:cNvSpPr>
            <a:spLocks noGrp="1"/>
          </p:cNvSpPr>
          <p:nvPr>
            <p:ph type="pic" sz="quarter" idx="22"/>
          </p:nvPr>
        </p:nvSpPr>
        <p:spPr>
          <a:xfrm>
            <a:off x="383117" y="1787862"/>
            <a:ext cx="3621616" cy="209973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
        <p:nvSpPr>
          <p:cNvPr id="15" name="Picture Placeholder 13">
            <a:extLst>
              <a:ext uri="{FF2B5EF4-FFF2-40B4-BE49-F238E27FC236}">
                <a16:creationId xmlns:a16="http://schemas.microsoft.com/office/drawing/2014/main" id="{83D5337C-6775-6446-9918-C6191FAE1D82}"/>
              </a:ext>
            </a:extLst>
          </p:cNvPr>
          <p:cNvSpPr>
            <a:spLocks noGrp="1"/>
          </p:cNvSpPr>
          <p:nvPr>
            <p:ph type="pic" sz="quarter" idx="23"/>
          </p:nvPr>
        </p:nvSpPr>
        <p:spPr>
          <a:xfrm>
            <a:off x="4285192" y="1787862"/>
            <a:ext cx="3621616" cy="209973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
        <p:nvSpPr>
          <p:cNvPr id="16" name="Picture Placeholder 13">
            <a:extLst>
              <a:ext uri="{FF2B5EF4-FFF2-40B4-BE49-F238E27FC236}">
                <a16:creationId xmlns:a16="http://schemas.microsoft.com/office/drawing/2014/main" id="{7BFF1FA0-FD21-6D47-8A81-66CCCFBEF4BC}"/>
              </a:ext>
            </a:extLst>
          </p:cNvPr>
          <p:cNvSpPr>
            <a:spLocks noGrp="1"/>
          </p:cNvSpPr>
          <p:nvPr>
            <p:ph type="pic" sz="quarter" idx="24"/>
          </p:nvPr>
        </p:nvSpPr>
        <p:spPr>
          <a:xfrm>
            <a:off x="8187267" y="1787862"/>
            <a:ext cx="3621616" cy="209973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Tree>
    <p:extLst>
      <p:ext uri="{BB962C8B-B14F-4D97-AF65-F5344CB8AC3E}">
        <p14:creationId xmlns:p14="http://schemas.microsoft.com/office/powerpoint/2010/main" val="56689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0784-1D03-BE4D-A6A4-17CE6778CA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CF7B803-6720-2E4C-8645-E0D9E2BB4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107488-F250-4544-B94E-DE8E11F15838}"/>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8D5FC0E9-FAAD-1E43-9F92-948CCA851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FB17F-746E-B645-95D2-45EB0F9DD727}"/>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12174570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ypo pag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1710267"/>
            <a:ext cx="11617175" cy="1717629"/>
          </a:xfrm>
          <a:prstGeom prst="rect">
            <a:avLst/>
          </a:prstGeom>
        </p:spPr>
        <p:txBody>
          <a:bodyPr lIns="0" tIns="0" rIns="0" bIns="0" anchor="b"/>
          <a:lstStyle>
            <a:lvl1pPr marL="0" indent="0" algn="l">
              <a:lnSpc>
                <a:spcPct val="80000"/>
              </a:lnSpc>
              <a:buNone/>
              <a:defRPr sz="4267" b="1" i="0" cap="all"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C2E62C64-53D4-0F4B-AD61-1F8736CAB634}"/>
              </a:ext>
            </a:extLst>
          </p:cNvPr>
          <p:cNvSpPr>
            <a:spLocks noGrp="1"/>
          </p:cNvSpPr>
          <p:nvPr>
            <p:ph type="body" sz="quarter" idx="12"/>
          </p:nvPr>
        </p:nvSpPr>
        <p:spPr>
          <a:xfrm>
            <a:off x="391886" y="3622766"/>
            <a:ext cx="11617175" cy="2863972"/>
          </a:xfrm>
          <a:prstGeom prst="rect">
            <a:avLst/>
          </a:prstGeom>
        </p:spPr>
        <p:txBody>
          <a:bodyPr lIns="0" tIns="0" rIns="0" bIns="0" anchor="t"/>
          <a:lstStyle>
            <a:lvl1pPr marL="0" indent="0">
              <a:lnSpc>
                <a:spcPct val="80000"/>
              </a:lnSpc>
              <a:buNone/>
              <a:defRPr sz="8800" b="1" i="0" cap="all" spc="-200" baseline="0">
                <a:solidFill>
                  <a:srgbClr val="DF1B12"/>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D425062F-8222-CA40-93BC-62B508483DA6}"/>
              </a:ext>
            </a:extLst>
          </p:cNvPr>
          <p:cNvSpPr>
            <a:spLocks noGrp="1"/>
          </p:cNvSpPr>
          <p:nvPr>
            <p:ph type="dt" sz="half" idx="13"/>
          </p:nvPr>
        </p:nvSpPr>
        <p:spPr/>
        <p:txBody>
          <a:bodyPr/>
          <a:lstStyle>
            <a:lvl1pPr>
              <a:defRPr b="0" i="0">
                <a:latin typeface="Noway" panose="02000506000000020004" pitchFamily="2" charset="77"/>
              </a:defRPr>
            </a:lvl1pPr>
          </a:lstStyle>
          <a:p>
            <a:fld id="{626F5602-AAAA-7743-BCE9-C38506329D2B}" type="datetime5">
              <a:rPr lang="en-US" smtClean="0"/>
              <a:t>11-Dec-19</a:t>
            </a:fld>
            <a:endParaRPr lang="en-US"/>
          </a:p>
        </p:txBody>
      </p:sp>
      <p:sp>
        <p:nvSpPr>
          <p:cNvPr id="3" name="Footer Placeholder 2">
            <a:extLst>
              <a:ext uri="{FF2B5EF4-FFF2-40B4-BE49-F238E27FC236}">
                <a16:creationId xmlns:a16="http://schemas.microsoft.com/office/drawing/2014/main" id="{C7F79F79-1E28-D141-A92A-A92899EC16C8}"/>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9291F273-AF80-0F4E-AAAE-C53A20138DC2}"/>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16612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pictures with header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1" y="0"/>
            <a:ext cx="6096000" cy="864000"/>
          </a:xfrm>
          <a:prstGeom prst="rect">
            <a:avLst/>
          </a:prstGeom>
          <a:solidFill>
            <a:srgbClr val="8DC3EB"/>
          </a:solidFill>
        </p:spPr>
        <p:txBody>
          <a:bodyPr lIns="288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6096000" y="0"/>
            <a:ext cx="6096000" cy="864000"/>
          </a:xfrm>
          <a:prstGeom prst="rect">
            <a:avLst/>
          </a:prstGeom>
          <a:solidFill>
            <a:srgbClr val="DF1B12"/>
          </a:solidFill>
        </p:spPr>
        <p:txBody>
          <a:bodyPr lIns="288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1" y="864000"/>
            <a:ext cx="6096000" cy="5994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6096000" y="864000"/>
            <a:ext cx="6096000" cy="5994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6A0249F3-D5D2-9C49-BACC-703C20728B89}"/>
              </a:ext>
            </a:extLst>
          </p:cNvPr>
          <p:cNvSpPr>
            <a:spLocks noGrp="1"/>
          </p:cNvSpPr>
          <p:nvPr>
            <p:ph type="dt" sz="half" idx="16"/>
          </p:nvPr>
        </p:nvSpPr>
        <p:spPr/>
        <p:txBody>
          <a:bodyPr/>
          <a:lstStyle>
            <a:lvl1pPr>
              <a:defRPr b="0" i="0">
                <a:latin typeface="Noway" panose="02000506000000020004" pitchFamily="2" charset="77"/>
              </a:defRPr>
            </a:lvl1pPr>
          </a:lstStyle>
          <a:p>
            <a:fld id="{632ED1C8-9A2D-254F-92B1-F815FEC2B7B1}" type="datetime5">
              <a:rPr lang="en-US" smtClean="0"/>
              <a:t>11-Dec-19</a:t>
            </a:fld>
            <a:endParaRPr lang="en-US"/>
          </a:p>
        </p:txBody>
      </p:sp>
      <p:sp>
        <p:nvSpPr>
          <p:cNvPr id="3" name="Footer Placeholder 2">
            <a:extLst>
              <a:ext uri="{FF2B5EF4-FFF2-40B4-BE49-F238E27FC236}">
                <a16:creationId xmlns:a16="http://schemas.microsoft.com/office/drawing/2014/main" id="{4519FF58-D3F3-654A-BEEE-54B92572501C}"/>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4" name="Slide Number Placeholder 3">
            <a:extLst>
              <a:ext uri="{FF2B5EF4-FFF2-40B4-BE49-F238E27FC236}">
                <a16:creationId xmlns:a16="http://schemas.microsoft.com/office/drawing/2014/main" id="{FE4D397E-6D5D-6D4A-91BB-C55B75D52358}"/>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238299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 pictures with header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1" y="0"/>
            <a:ext cx="4080000" cy="864000"/>
          </a:xfrm>
          <a:prstGeom prst="rect">
            <a:avLst/>
          </a:prstGeom>
          <a:solidFill>
            <a:schemeClr val="accent2"/>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4073301" y="0"/>
            <a:ext cx="4080000" cy="864000"/>
          </a:xfrm>
          <a:prstGeom prst="rect">
            <a:avLst/>
          </a:prstGeom>
          <a:solidFill>
            <a:srgbClr val="DF1B12"/>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70F5FD38-2BCF-2849-A0A5-874ABF2E1333}"/>
              </a:ext>
            </a:extLst>
          </p:cNvPr>
          <p:cNvSpPr>
            <a:spLocks noGrp="1"/>
          </p:cNvSpPr>
          <p:nvPr>
            <p:ph type="body" sz="quarter" idx="13"/>
          </p:nvPr>
        </p:nvSpPr>
        <p:spPr>
          <a:xfrm>
            <a:off x="8132977" y="0"/>
            <a:ext cx="4080000" cy="864000"/>
          </a:xfrm>
          <a:prstGeom prst="rect">
            <a:avLst/>
          </a:prstGeom>
          <a:solidFill>
            <a:schemeClr val="tx1"/>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1" y="864000"/>
            <a:ext cx="4080000" cy="5994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4080000" y="864000"/>
            <a:ext cx="4060504" cy="5994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4" name="Picture Placeholder 9">
            <a:extLst>
              <a:ext uri="{FF2B5EF4-FFF2-40B4-BE49-F238E27FC236}">
                <a16:creationId xmlns:a16="http://schemas.microsoft.com/office/drawing/2014/main" id="{FA88E12C-78C6-324F-8C89-8C66D25E756E}"/>
              </a:ext>
            </a:extLst>
          </p:cNvPr>
          <p:cNvSpPr>
            <a:spLocks noGrp="1"/>
          </p:cNvSpPr>
          <p:nvPr>
            <p:ph type="pic" sz="quarter" idx="17"/>
          </p:nvPr>
        </p:nvSpPr>
        <p:spPr>
          <a:xfrm>
            <a:off x="8134345" y="864000"/>
            <a:ext cx="4080000" cy="5994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2BE0B8D4-1FBD-BD4E-9877-9BDB61F594CF}"/>
              </a:ext>
            </a:extLst>
          </p:cNvPr>
          <p:cNvSpPr>
            <a:spLocks noGrp="1"/>
          </p:cNvSpPr>
          <p:nvPr>
            <p:ph type="dt" sz="half" idx="18"/>
          </p:nvPr>
        </p:nvSpPr>
        <p:spPr/>
        <p:txBody>
          <a:bodyPr/>
          <a:lstStyle>
            <a:lvl1pPr>
              <a:defRPr b="0" i="0">
                <a:latin typeface="Noway" panose="02000506000000020004" pitchFamily="2" charset="77"/>
              </a:defRPr>
            </a:lvl1pPr>
          </a:lstStyle>
          <a:p>
            <a:fld id="{D5111D0C-018E-B841-8505-E0B41F250797}" type="datetime5">
              <a:rPr lang="en-US" smtClean="0"/>
              <a:t>11-Dec-19</a:t>
            </a:fld>
            <a:endParaRPr lang="en-US"/>
          </a:p>
        </p:txBody>
      </p:sp>
      <p:sp>
        <p:nvSpPr>
          <p:cNvPr id="3" name="Footer Placeholder 2">
            <a:extLst>
              <a:ext uri="{FF2B5EF4-FFF2-40B4-BE49-F238E27FC236}">
                <a16:creationId xmlns:a16="http://schemas.microsoft.com/office/drawing/2014/main" id="{A3B503DD-3B4E-0844-BAD4-220FC02BC53E}"/>
              </a:ext>
            </a:extLst>
          </p:cNvPr>
          <p:cNvSpPr>
            <a:spLocks noGrp="1"/>
          </p:cNvSpPr>
          <p:nvPr>
            <p:ph type="ftr" sz="quarter" idx="19"/>
          </p:nvPr>
        </p:nvSpPr>
        <p:spPr/>
        <p:txBody>
          <a:bodyPr/>
          <a:lstStyle>
            <a:lvl1pPr>
              <a:defRPr b="0" i="0">
                <a:latin typeface="Noway" panose="02000506000000020004" pitchFamily="2" charset="77"/>
              </a:defRPr>
            </a:lvl1pPr>
          </a:lstStyle>
          <a:p>
            <a:r>
              <a:rPr lang="en-US"/>
              <a:t>Confidential © 2019 TomTom</a:t>
            </a:r>
          </a:p>
        </p:txBody>
      </p:sp>
      <p:sp>
        <p:nvSpPr>
          <p:cNvPr id="4" name="Slide Number Placeholder 3">
            <a:extLst>
              <a:ext uri="{FF2B5EF4-FFF2-40B4-BE49-F238E27FC236}">
                <a16:creationId xmlns:a16="http://schemas.microsoft.com/office/drawing/2014/main" id="{644330D2-29D4-284A-B23B-B53B374CFD91}"/>
              </a:ext>
            </a:extLst>
          </p:cNvPr>
          <p:cNvSpPr>
            <a:spLocks noGrp="1"/>
          </p:cNvSpPr>
          <p:nvPr>
            <p:ph type="sldNum" sz="quarter" idx="20"/>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965920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 pictures with header">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1" y="0"/>
            <a:ext cx="3045884" cy="864000"/>
          </a:xfrm>
          <a:prstGeom prst="rect">
            <a:avLst/>
          </a:prstGeom>
          <a:solidFill>
            <a:schemeClr val="accent2"/>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3048001" y="0"/>
            <a:ext cx="3045884" cy="864000"/>
          </a:xfrm>
          <a:prstGeom prst="rect">
            <a:avLst/>
          </a:prstGeom>
          <a:solidFill>
            <a:srgbClr val="DF1B12"/>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7" name="Text Placeholder 4">
            <a:extLst>
              <a:ext uri="{FF2B5EF4-FFF2-40B4-BE49-F238E27FC236}">
                <a16:creationId xmlns:a16="http://schemas.microsoft.com/office/drawing/2014/main" id="{904EAB8B-E090-5247-8899-FA0F58989AC3}"/>
              </a:ext>
            </a:extLst>
          </p:cNvPr>
          <p:cNvSpPr>
            <a:spLocks noGrp="1"/>
          </p:cNvSpPr>
          <p:nvPr>
            <p:ph type="body" sz="quarter" idx="12"/>
          </p:nvPr>
        </p:nvSpPr>
        <p:spPr>
          <a:xfrm>
            <a:off x="6096001" y="0"/>
            <a:ext cx="3082636" cy="864000"/>
          </a:xfrm>
          <a:prstGeom prst="rect">
            <a:avLst/>
          </a:prstGeom>
          <a:solidFill>
            <a:schemeClr val="accent3"/>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70F5FD38-2BCF-2849-A0A5-874ABF2E1333}"/>
              </a:ext>
            </a:extLst>
          </p:cNvPr>
          <p:cNvSpPr>
            <a:spLocks noGrp="1"/>
          </p:cNvSpPr>
          <p:nvPr>
            <p:ph type="body" sz="quarter" idx="13"/>
          </p:nvPr>
        </p:nvSpPr>
        <p:spPr>
          <a:xfrm>
            <a:off x="9173013" y="0"/>
            <a:ext cx="3045884" cy="864000"/>
          </a:xfrm>
          <a:prstGeom prst="rect">
            <a:avLst/>
          </a:prstGeom>
          <a:solidFill>
            <a:schemeClr val="accent4"/>
          </a:solidFill>
        </p:spPr>
        <p:txBody>
          <a:bodyPr lIns="288000" rIns="144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1" y="864000"/>
            <a:ext cx="3045884" cy="5994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3048001" y="864000"/>
            <a:ext cx="3045884" cy="5994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2" name="Picture Placeholder 9">
            <a:extLst>
              <a:ext uri="{FF2B5EF4-FFF2-40B4-BE49-F238E27FC236}">
                <a16:creationId xmlns:a16="http://schemas.microsoft.com/office/drawing/2014/main" id="{18DACBAF-B02B-9148-8C8D-9489F3A725E7}"/>
              </a:ext>
            </a:extLst>
          </p:cNvPr>
          <p:cNvSpPr>
            <a:spLocks noGrp="1"/>
          </p:cNvSpPr>
          <p:nvPr>
            <p:ph type="pic" sz="quarter" idx="16"/>
          </p:nvPr>
        </p:nvSpPr>
        <p:spPr>
          <a:xfrm>
            <a:off x="6095999" y="864000"/>
            <a:ext cx="3081600" cy="5994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4" name="Picture Placeholder 9">
            <a:extLst>
              <a:ext uri="{FF2B5EF4-FFF2-40B4-BE49-F238E27FC236}">
                <a16:creationId xmlns:a16="http://schemas.microsoft.com/office/drawing/2014/main" id="{FA88E12C-78C6-324F-8C89-8C66D25E756E}"/>
              </a:ext>
            </a:extLst>
          </p:cNvPr>
          <p:cNvSpPr>
            <a:spLocks noGrp="1"/>
          </p:cNvSpPr>
          <p:nvPr>
            <p:ph type="pic" sz="quarter" idx="17"/>
          </p:nvPr>
        </p:nvSpPr>
        <p:spPr>
          <a:xfrm>
            <a:off x="9173013" y="864000"/>
            <a:ext cx="3045884" cy="5994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2BF1023C-289B-E247-BE47-E347300FE38D}"/>
              </a:ext>
            </a:extLst>
          </p:cNvPr>
          <p:cNvSpPr>
            <a:spLocks noGrp="1"/>
          </p:cNvSpPr>
          <p:nvPr>
            <p:ph type="dt" sz="half" idx="18"/>
          </p:nvPr>
        </p:nvSpPr>
        <p:spPr/>
        <p:txBody>
          <a:bodyPr/>
          <a:lstStyle>
            <a:lvl1pPr>
              <a:defRPr b="0" i="0">
                <a:latin typeface="Noway" panose="02000506000000020004" pitchFamily="2" charset="77"/>
              </a:defRPr>
            </a:lvl1pPr>
          </a:lstStyle>
          <a:p>
            <a:fld id="{D1358922-2684-C24B-8A37-9F6F9AE141EE}" type="datetime5">
              <a:rPr lang="en-US" smtClean="0"/>
              <a:t>11-Dec-19</a:t>
            </a:fld>
            <a:endParaRPr lang="en-US"/>
          </a:p>
        </p:txBody>
      </p:sp>
      <p:sp>
        <p:nvSpPr>
          <p:cNvPr id="3" name="Footer Placeholder 2">
            <a:extLst>
              <a:ext uri="{FF2B5EF4-FFF2-40B4-BE49-F238E27FC236}">
                <a16:creationId xmlns:a16="http://schemas.microsoft.com/office/drawing/2014/main" id="{860BBEBA-D2FD-D849-85CE-37A97E74457E}"/>
              </a:ext>
            </a:extLst>
          </p:cNvPr>
          <p:cNvSpPr>
            <a:spLocks noGrp="1"/>
          </p:cNvSpPr>
          <p:nvPr>
            <p:ph type="ftr" sz="quarter" idx="19"/>
          </p:nvPr>
        </p:nvSpPr>
        <p:spPr/>
        <p:txBody>
          <a:bodyPr/>
          <a:lstStyle>
            <a:lvl1pPr>
              <a:defRPr b="0" i="0">
                <a:latin typeface="Noway" panose="02000506000000020004" pitchFamily="2" charset="77"/>
              </a:defRPr>
            </a:lvl1pPr>
          </a:lstStyle>
          <a:p>
            <a:r>
              <a:rPr lang="en-US"/>
              <a:t>Confidential © 2019 TomTom</a:t>
            </a:r>
          </a:p>
        </p:txBody>
      </p:sp>
      <p:sp>
        <p:nvSpPr>
          <p:cNvPr id="4" name="Slide Number Placeholder 3">
            <a:extLst>
              <a:ext uri="{FF2B5EF4-FFF2-40B4-BE49-F238E27FC236}">
                <a16:creationId xmlns:a16="http://schemas.microsoft.com/office/drawing/2014/main" id="{67EF2F89-98E0-6B4C-A88E-F7A273182F6B}"/>
              </a:ext>
            </a:extLst>
          </p:cNvPr>
          <p:cNvSpPr>
            <a:spLocks noGrp="1"/>
          </p:cNvSpPr>
          <p:nvPr>
            <p:ph type="sldNum" sz="quarter" idx="20"/>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974318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pics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0" y="3410858"/>
            <a:ext cx="6096000" cy="3447143"/>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6096000" y="3410858"/>
            <a:ext cx="6096000" cy="344714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0" y="3062513"/>
            <a:ext cx="6096000" cy="384000"/>
          </a:xfrm>
          <a:prstGeom prst="rect">
            <a:avLst/>
          </a:prstGeom>
          <a:solidFill>
            <a:schemeClr val="accent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6096000" y="3062513"/>
            <a:ext cx="6096000" cy="384000"/>
          </a:xfrm>
          <a:prstGeom prst="rect">
            <a:avLst/>
          </a:prstGeom>
          <a:solidFill>
            <a:srgbClr val="DF1B1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3" name="Text Placeholder 4">
            <a:extLst>
              <a:ext uri="{FF2B5EF4-FFF2-40B4-BE49-F238E27FC236}">
                <a16:creationId xmlns:a16="http://schemas.microsoft.com/office/drawing/2014/main" id="{B74A8C0B-CBFC-D446-9015-B0940438513B}"/>
              </a:ext>
            </a:extLst>
          </p:cNvPr>
          <p:cNvSpPr>
            <a:spLocks noGrp="1"/>
          </p:cNvSpPr>
          <p:nvPr>
            <p:ph type="body" sz="quarter" idx="18"/>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7" name="Date Placeholder 6">
            <a:extLst>
              <a:ext uri="{FF2B5EF4-FFF2-40B4-BE49-F238E27FC236}">
                <a16:creationId xmlns:a16="http://schemas.microsoft.com/office/drawing/2014/main" id="{CCF73E3C-78E5-7141-B5C4-B779B6395244}"/>
              </a:ext>
            </a:extLst>
          </p:cNvPr>
          <p:cNvSpPr>
            <a:spLocks noGrp="1"/>
          </p:cNvSpPr>
          <p:nvPr>
            <p:ph type="dt" sz="half" idx="19"/>
          </p:nvPr>
        </p:nvSpPr>
        <p:spPr/>
        <p:txBody>
          <a:bodyPr/>
          <a:lstStyle>
            <a:lvl1pPr>
              <a:defRPr b="0" i="0">
                <a:latin typeface="Noway" panose="02000506000000020004" pitchFamily="2" charset="77"/>
              </a:defRPr>
            </a:lvl1pPr>
          </a:lstStyle>
          <a:p>
            <a:fld id="{B52D502D-CB49-DA4B-97DC-2F1BB82B784E}" type="datetime5">
              <a:rPr lang="en-US" smtClean="0"/>
              <a:t>11-Dec-19</a:t>
            </a:fld>
            <a:endParaRPr lang="en-US"/>
          </a:p>
        </p:txBody>
      </p:sp>
      <p:sp>
        <p:nvSpPr>
          <p:cNvPr id="9" name="Footer Placeholder 8">
            <a:extLst>
              <a:ext uri="{FF2B5EF4-FFF2-40B4-BE49-F238E27FC236}">
                <a16:creationId xmlns:a16="http://schemas.microsoft.com/office/drawing/2014/main" id="{E8ECDA4F-505A-2A42-AD40-F3DBDF648FFE}"/>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12" name="Slide Number Placeholder 11">
            <a:extLst>
              <a:ext uri="{FF2B5EF4-FFF2-40B4-BE49-F238E27FC236}">
                <a16:creationId xmlns:a16="http://schemas.microsoft.com/office/drawing/2014/main" id="{4780B8B6-FFAD-6A4B-B4DB-A818A0D9BE16}"/>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4" name="Text Placeholder 4">
            <a:extLst>
              <a:ext uri="{FF2B5EF4-FFF2-40B4-BE49-F238E27FC236}">
                <a16:creationId xmlns:a16="http://schemas.microsoft.com/office/drawing/2014/main" id="{D66D81B2-156A-7345-818F-42A0C92CF399}"/>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2155872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pics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0" y="3410858"/>
            <a:ext cx="4062632" cy="344714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4064000" y="3410858"/>
            <a:ext cx="4064000" cy="3447143"/>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4" name="Picture Placeholder 9">
            <a:extLst>
              <a:ext uri="{FF2B5EF4-FFF2-40B4-BE49-F238E27FC236}">
                <a16:creationId xmlns:a16="http://schemas.microsoft.com/office/drawing/2014/main" id="{FA88E12C-78C6-324F-8C89-8C66D25E756E}"/>
              </a:ext>
            </a:extLst>
          </p:cNvPr>
          <p:cNvSpPr>
            <a:spLocks noGrp="1"/>
          </p:cNvSpPr>
          <p:nvPr>
            <p:ph type="pic" sz="quarter" idx="17"/>
          </p:nvPr>
        </p:nvSpPr>
        <p:spPr>
          <a:xfrm>
            <a:off x="8128001" y="3410858"/>
            <a:ext cx="4071484" cy="344714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0" y="3062513"/>
            <a:ext cx="4080000" cy="384000"/>
          </a:xfrm>
          <a:prstGeom prst="rect">
            <a:avLst/>
          </a:prstGeom>
          <a:solidFill>
            <a:schemeClr val="accent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4056853" y="3062513"/>
            <a:ext cx="4087147" cy="384000"/>
          </a:xfrm>
          <a:prstGeom prst="rect">
            <a:avLst/>
          </a:prstGeom>
          <a:solidFill>
            <a:srgbClr val="DF1B1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70F5FD38-2BCF-2849-A0A5-874ABF2E1333}"/>
              </a:ext>
            </a:extLst>
          </p:cNvPr>
          <p:cNvSpPr>
            <a:spLocks noGrp="1"/>
          </p:cNvSpPr>
          <p:nvPr>
            <p:ph type="body" sz="quarter" idx="13"/>
          </p:nvPr>
        </p:nvSpPr>
        <p:spPr>
          <a:xfrm>
            <a:off x="8126631" y="3062513"/>
            <a:ext cx="4080000" cy="384000"/>
          </a:xfrm>
          <a:prstGeom prst="rect">
            <a:avLst/>
          </a:prstGeom>
          <a:solidFill>
            <a:schemeClr val="tx1"/>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CAC40422-5C1E-CD45-A481-D5F04600566A}"/>
              </a:ext>
            </a:extLst>
          </p:cNvPr>
          <p:cNvSpPr>
            <a:spLocks noGrp="1"/>
          </p:cNvSpPr>
          <p:nvPr>
            <p:ph type="dt" sz="half" idx="19"/>
          </p:nvPr>
        </p:nvSpPr>
        <p:spPr/>
        <p:txBody>
          <a:bodyPr/>
          <a:lstStyle>
            <a:lvl1pPr>
              <a:defRPr b="0" i="0">
                <a:latin typeface="Noway" panose="02000506000000020004" pitchFamily="2" charset="77"/>
              </a:defRPr>
            </a:lvl1pPr>
          </a:lstStyle>
          <a:p>
            <a:fld id="{E5132C8C-B61E-D047-9E79-D849D4ED8905}" type="datetime5">
              <a:rPr lang="en-US" smtClean="0"/>
              <a:t>11-Dec-19</a:t>
            </a:fld>
            <a:endParaRPr lang="en-US"/>
          </a:p>
        </p:txBody>
      </p:sp>
      <p:sp>
        <p:nvSpPr>
          <p:cNvPr id="3" name="Footer Placeholder 2">
            <a:extLst>
              <a:ext uri="{FF2B5EF4-FFF2-40B4-BE49-F238E27FC236}">
                <a16:creationId xmlns:a16="http://schemas.microsoft.com/office/drawing/2014/main" id="{A58E6E96-CD1E-4A47-8CF9-6C4E0CD1C804}"/>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4" name="Slide Number Placeholder 3">
            <a:extLst>
              <a:ext uri="{FF2B5EF4-FFF2-40B4-BE49-F238E27FC236}">
                <a16:creationId xmlns:a16="http://schemas.microsoft.com/office/drawing/2014/main" id="{1F27BFE9-5568-A846-B145-03B9465CC3EB}"/>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2" name="Text Placeholder 4">
            <a:extLst>
              <a:ext uri="{FF2B5EF4-FFF2-40B4-BE49-F238E27FC236}">
                <a16:creationId xmlns:a16="http://schemas.microsoft.com/office/drawing/2014/main" id="{E89C6D41-B956-EB40-A77A-C3E34CA76541}"/>
              </a:ext>
            </a:extLst>
          </p:cNvPr>
          <p:cNvSpPr>
            <a:spLocks noGrp="1"/>
          </p:cNvSpPr>
          <p:nvPr>
            <p:ph type="body" sz="quarter" idx="1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5" name="Text Placeholder 4">
            <a:extLst>
              <a:ext uri="{FF2B5EF4-FFF2-40B4-BE49-F238E27FC236}">
                <a16:creationId xmlns:a16="http://schemas.microsoft.com/office/drawing/2014/main" id="{0EFF43FE-4775-0F47-8A51-268795EC4440}"/>
              </a:ext>
            </a:extLst>
          </p:cNvPr>
          <p:cNvSpPr>
            <a:spLocks noGrp="1"/>
          </p:cNvSpPr>
          <p:nvPr>
            <p:ph type="body" sz="quarter" idx="18"/>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42837919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s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E65F18B-825A-8D42-8289-83AD1E554F56}"/>
              </a:ext>
            </a:extLst>
          </p:cNvPr>
          <p:cNvSpPr>
            <a:spLocks noGrp="1"/>
          </p:cNvSpPr>
          <p:nvPr>
            <p:ph type="pic" sz="quarter" idx="14"/>
          </p:nvPr>
        </p:nvSpPr>
        <p:spPr>
          <a:xfrm>
            <a:off x="1" y="3410858"/>
            <a:ext cx="3045884" cy="344714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1" name="Picture Placeholder 9">
            <a:extLst>
              <a:ext uri="{FF2B5EF4-FFF2-40B4-BE49-F238E27FC236}">
                <a16:creationId xmlns:a16="http://schemas.microsoft.com/office/drawing/2014/main" id="{B20751E9-3A56-9B44-A40F-FEA493748047}"/>
              </a:ext>
            </a:extLst>
          </p:cNvPr>
          <p:cNvSpPr>
            <a:spLocks noGrp="1"/>
          </p:cNvSpPr>
          <p:nvPr>
            <p:ph type="pic" sz="quarter" idx="15"/>
          </p:nvPr>
        </p:nvSpPr>
        <p:spPr>
          <a:xfrm>
            <a:off x="3048001" y="3410858"/>
            <a:ext cx="3045884" cy="3447143"/>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2" name="Picture Placeholder 9">
            <a:extLst>
              <a:ext uri="{FF2B5EF4-FFF2-40B4-BE49-F238E27FC236}">
                <a16:creationId xmlns:a16="http://schemas.microsoft.com/office/drawing/2014/main" id="{18DACBAF-B02B-9148-8C8D-9489F3A725E7}"/>
              </a:ext>
            </a:extLst>
          </p:cNvPr>
          <p:cNvSpPr>
            <a:spLocks noGrp="1"/>
          </p:cNvSpPr>
          <p:nvPr>
            <p:ph type="pic" sz="quarter" idx="16"/>
          </p:nvPr>
        </p:nvSpPr>
        <p:spPr>
          <a:xfrm>
            <a:off x="6095999" y="3410858"/>
            <a:ext cx="3081600" cy="3447143"/>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4" name="Picture Placeholder 9">
            <a:extLst>
              <a:ext uri="{FF2B5EF4-FFF2-40B4-BE49-F238E27FC236}">
                <a16:creationId xmlns:a16="http://schemas.microsoft.com/office/drawing/2014/main" id="{FA88E12C-78C6-324F-8C89-8C66D25E756E}"/>
              </a:ext>
            </a:extLst>
          </p:cNvPr>
          <p:cNvSpPr>
            <a:spLocks noGrp="1"/>
          </p:cNvSpPr>
          <p:nvPr>
            <p:ph type="pic" sz="quarter" idx="17"/>
          </p:nvPr>
        </p:nvSpPr>
        <p:spPr>
          <a:xfrm>
            <a:off x="9178634" y="3410858"/>
            <a:ext cx="3045884" cy="3447143"/>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5" name="Text Placeholder 4">
            <a:extLst>
              <a:ext uri="{FF2B5EF4-FFF2-40B4-BE49-F238E27FC236}">
                <a16:creationId xmlns:a16="http://schemas.microsoft.com/office/drawing/2014/main" id="{7E244BD5-7F02-A749-A49D-AC75CCFBF02E}"/>
              </a:ext>
            </a:extLst>
          </p:cNvPr>
          <p:cNvSpPr>
            <a:spLocks noGrp="1"/>
          </p:cNvSpPr>
          <p:nvPr>
            <p:ph type="body" sz="quarter" idx="10"/>
          </p:nvPr>
        </p:nvSpPr>
        <p:spPr>
          <a:xfrm>
            <a:off x="1" y="3062513"/>
            <a:ext cx="3045884" cy="384000"/>
          </a:xfrm>
          <a:prstGeom prst="rect">
            <a:avLst/>
          </a:prstGeom>
          <a:solidFill>
            <a:schemeClr val="accent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6" name="Text Placeholder 4">
            <a:extLst>
              <a:ext uri="{FF2B5EF4-FFF2-40B4-BE49-F238E27FC236}">
                <a16:creationId xmlns:a16="http://schemas.microsoft.com/office/drawing/2014/main" id="{6D8D91EC-8CC3-FC43-B57F-8C0275B8A3E2}"/>
              </a:ext>
            </a:extLst>
          </p:cNvPr>
          <p:cNvSpPr>
            <a:spLocks noGrp="1"/>
          </p:cNvSpPr>
          <p:nvPr>
            <p:ph type="body" sz="quarter" idx="11"/>
          </p:nvPr>
        </p:nvSpPr>
        <p:spPr>
          <a:xfrm>
            <a:off x="3048001" y="3062513"/>
            <a:ext cx="3045884" cy="384000"/>
          </a:xfrm>
          <a:prstGeom prst="rect">
            <a:avLst/>
          </a:prstGeom>
          <a:solidFill>
            <a:srgbClr val="DF1B12"/>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7" name="Text Placeholder 4">
            <a:extLst>
              <a:ext uri="{FF2B5EF4-FFF2-40B4-BE49-F238E27FC236}">
                <a16:creationId xmlns:a16="http://schemas.microsoft.com/office/drawing/2014/main" id="{904EAB8B-E090-5247-8899-FA0F58989AC3}"/>
              </a:ext>
            </a:extLst>
          </p:cNvPr>
          <p:cNvSpPr>
            <a:spLocks noGrp="1"/>
          </p:cNvSpPr>
          <p:nvPr>
            <p:ph type="body" sz="quarter" idx="12"/>
          </p:nvPr>
        </p:nvSpPr>
        <p:spPr>
          <a:xfrm>
            <a:off x="6095999" y="3062513"/>
            <a:ext cx="3082636" cy="384000"/>
          </a:xfrm>
          <a:prstGeom prst="rect">
            <a:avLst/>
          </a:prstGeom>
          <a:solidFill>
            <a:schemeClr val="bg2">
              <a:lumMod val="75000"/>
            </a:schemeClr>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70F5FD38-2BCF-2849-A0A5-874ABF2E1333}"/>
              </a:ext>
            </a:extLst>
          </p:cNvPr>
          <p:cNvSpPr>
            <a:spLocks noGrp="1"/>
          </p:cNvSpPr>
          <p:nvPr>
            <p:ph type="body" sz="quarter" idx="13"/>
          </p:nvPr>
        </p:nvSpPr>
        <p:spPr>
          <a:xfrm>
            <a:off x="9178634" y="3062513"/>
            <a:ext cx="3045884" cy="384000"/>
          </a:xfrm>
          <a:prstGeom prst="rect">
            <a:avLst/>
          </a:prstGeom>
          <a:solidFill>
            <a:schemeClr val="tx1"/>
          </a:solidFill>
        </p:spPr>
        <p:txBody>
          <a:bodyPr lIns="288000" rIns="180000" anchor="ctr"/>
          <a:lstStyle>
            <a:lvl1pPr marL="0" indent="0" algn="l">
              <a:buNone/>
              <a:defRPr sz="1600" b="1" i="0" cap="none" baseline="0">
                <a:solidFill>
                  <a:schemeClr val="bg1"/>
                </a:solidFill>
                <a:latin typeface="Gotham Bold" pitchFamily="2" charset="0"/>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B55A267-6E15-B649-8F43-25B3DB1776F9}"/>
              </a:ext>
            </a:extLst>
          </p:cNvPr>
          <p:cNvSpPr>
            <a:spLocks noGrp="1"/>
          </p:cNvSpPr>
          <p:nvPr>
            <p:ph type="dt" sz="half" idx="19"/>
          </p:nvPr>
        </p:nvSpPr>
        <p:spPr/>
        <p:txBody>
          <a:bodyPr/>
          <a:lstStyle>
            <a:lvl1pPr>
              <a:defRPr b="0" i="0">
                <a:latin typeface="Noway" panose="02000506000000020004" pitchFamily="2" charset="77"/>
              </a:defRPr>
            </a:lvl1pPr>
          </a:lstStyle>
          <a:p>
            <a:fld id="{A2B45E7E-AA8B-2A4C-ABD6-4ED146914BD5}" type="datetime5">
              <a:rPr lang="en-US" smtClean="0"/>
              <a:t>11-Dec-19</a:t>
            </a:fld>
            <a:endParaRPr lang="en-US"/>
          </a:p>
        </p:txBody>
      </p:sp>
      <p:sp>
        <p:nvSpPr>
          <p:cNvPr id="3" name="Footer Placeholder 2">
            <a:extLst>
              <a:ext uri="{FF2B5EF4-FFF2-40B4-BE49-F238E27FC236}">
                <a16:creationId xmlns:a16="http://schemas.microsoft.com/office/drawing/2014/main" id="{A8000CD9-BBE9-064D-885D-BD4C14551279}"/>
              </a:ext>
            </a:extLst>
          </p:cNvPr>
          <p:cNvSpPr>
            <a:spLocks noGrp="1"/>
          </p:cNvSpPr>
          <p:nvPr>
            <p:ph type="ftr" sz="quarter" idx="20"/>
          </p:nvPr>
        </p:nvSpPr>
        <p:spPr/>
        <p:txBody>
          <a:bodyPr/>
          <a:lstStyle>
            <a:lvl1pPr>
              <a:defRPr b="0" i="0">
                <a:latin typeface="Noway" panose="02000506000000020004" pitchFamily="2" charset="77"/>
              </a:defRPr>
            </a:lvl1pPr>
          </a:lstStyle>
          <a:p>
            <a:r>
              <a:rPr lang="en-US"/>
              <a:t>Confidential © 2019 TomTom</a:t>
            </a:r>
          </a:p>
        </p:txBody>
      </p:sp>
      <p:sp>
        <p:nvSpPr>
          <p:cNvPr id="4" name="Slide Number Placeholder 3">
            <a:extLst>
              <a:ext uri="{FF2B5EF4-FFF2-40B4-BE49-F238E27FC236}">
                <a16:creationId xmlns:a16="http://schemas.microsoft.com/office/drawing/2014/main" id="{AF0719E9-7B1F-0042-9DD7-5183CE3172EA}"/>
              </a:ext>
            </a:extLst>
          </p:cNvPr>
          <p:cNvSpPr>
            <a:spLocks noGrp="1"/>
          </p:cNvSpPr>
          <p:nvPr>
            <p:ph type="sldNum" sz="quarter" idx="21"/>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5" name="Text Placeholder 4">
            <a:extLst>
              <a:ext uri="{FF2B5EF4-FFF2-40B4-BE49-F238E27FC236}">
                <a16:creationId xmlns:a16="http://schemas.microsoft.com/office/drawing/2014/main" id="{7795BF53-FEF9-A64F-8DEE-B2E4E0E2A37C}"/>
              </a:ext>
            </a:extLst>
          </p:cNvPr>
          <p:cNvSpPr>
            <a:spLocks noGrp="1"/>
          </p:cNvSpPr>
          <p:nvPr>
            <p:ph type="body" sz="quarter" idx="22"/>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6" name="Text Placeholder 4">
            <a:extLst>
              <a:ext uri="{FF2B5EF4-FFF2-40B4-BE49-F238E27FC236}">
                <a16:creationId xmlns:a16="http://schemas.microsoft.com/office/drawing/2014/main" id="{7A1EF2E9-D27A-864D-AE70-24A2A5E24E75}"/>
              </a:ext>
            </a:extLst>
          </p:cNvPr>
          <p:cNvSpPr>
            <a:spLocks noGrp="1"/>
          </p:cNvSpPr>
          <p:nvPr>
            <p:ph type="body" sz="quarter" idx="18"/>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2281371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dividers_Header_picture_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0"/>
            <a:ext cx="4080000" cy="6873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spc="-200">
              <a:latin typeface="Noway" panose="02000506000000020004" pitchFamily="2" charset="77"/>
            </a:endParaRPr>
          </a:p>
        </p:txBody>
      </p:sp>
      <p:sp>
        <p:nvSpPr>
          <p:cNvPr id="6" name="Picture Placeholder 2">
            <a:extLst>
              <a:ext uri="{FF2B5EF4-FFF2-40B4-BE49-F238E27FC236}">
                <a16:creationId xmlns:a16="http://schemas.microsoft.com/office/drawing/2014/main" id="{EBE29D80-B844-2448-B446-52A22253C362}"/>
              </a:ext>
            </a:extLst>
          </p:cNvPr>
          <p:cNvSpPr>
            <a:spLocks noGrp="1"/>
          </p:cNvSpPr>
          <p:nvPr>
            <p:ph type="pic" sz="quarter" idx="10"/>
          </p:nvPr>
        </p:nvSpPr>
        <p:spPr>
          <a:xfrm>
            <a:off x="4080000" y="1"/>
            <a:ext cx="4080000" cy="6789271"/>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7" name="Text Placeholder 4">
            <a:extLst>
              <a:ext uri="{FF2B5EF4-FFF2-40B4-BE49-F238E27FC236}">
                <a16:creationId xmlns:a16="http://schemas.microsoft.com/office/drawing/2014/main" id="{68FA9B99-0B26-824F-BDF0-6B6C6065E76B}"/>
              </a:ext>
            </a:extLst>
          </p:cNvPr>
          <p:cNvSpPr>
            <a:spLocks noGrp="1"/>
          </p:cNvSpPr>
          <p:nvPr>
            <p:ph type="body" sz="quarter" idx="18"/>
          </p:nvPr>
        </p:nvSpPr>
        <p:spPr>
          <a:xfrm>
            <a:off x="425753" y="406400"/>
            <a:ext cx="3410856" cy="821267"/>
          </a:xfrm>
          <a:prstGeom prst="rect">
            <a:avLst/>
          </a:prstGeom>
        </p:spPr>
        <p:txBody>
          <a:bodyPr lIns="0" tIns="0" rIns="0" bIns="0"/>
          <a:lstStyle>
            <a:lvl1pPr marL="0" indent="0">
              <a:lnSpc>
                <a:spcPts val="4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A5A2ACC3-85DE-7340-A600-7C5A05303E02}"/>
              </a:ext>
            </a:extLst>
          </p:cNvPr>
          <p:cNvSpPr>
            <a:spLocks noGrp="1"/>
          </p:cNvSpPr>
          <p:nvPr>
            <p:ph type="body" sz="quarter" idx="12"/>
          </p:nvPr>
        </p:nvSpPr>
        <p:spPr>
          <a:xfrm>
            <a:off x="402470" y="3221264"/>
            <a:ext cx="3058583" cy="3247269"/>
          </a:xfrm>
          <a:prstGeom prst="rect">
            <a:avLst/>
          </a:prstGeom>
        </p:spPr>
        <p:txBody>
          <a:bodyPr lIns="0" tIns="0" rIns="0" bIns="0"/>
          <a:lstStyle>
            <a:lvl1pPr marL="0" indent="0">
              <a:lnSpc>
                <a:spcPct val="100000"/>
              </a:lnSpc>
              <a:buNone/>
              <a:defRPr sz="1600"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9" name="Text Placeholder 4">
            <a:extLst>
              <a:ext uri="{FF2B5EF4-FFF2-40B4-BE49-F238E27FC236}">
                <a16:creationId xmlns:a16="http://schemas.microsoft.com/office/drawing/2014/main" id="{C4E32CE8-D666-0640-A750-6A71DDC4F630}"/>
              </a:ext>
            </a:extLst>
          </p:cNvPr>
          <p:cNvSpPr>
            <a:spLocks noGrp="1"/>
          </p:cNvSpPr>
          <p:nvPr>
            <p:ph type="body" sz="quarter" idx="19"/>
          </p:nvPr>
        </p:nvSpPr>
        <p:spPr>
          <a:xfrm>
            <a:off x="8374745" y="394606"/>
            <a:ext cx="3434140" cy="6073927"/>
          </a:xfrm>
          <a:prstGeom prst="rect">
            <a:avLst/>
          </a:prstGeom>
        </p:spPr>
        <p:txBody>
          <a:bodyPr lIns="0" tIns="0" rIns="0" bIns="0"/>
          <a:lstStyle>
            <a:lvl1pPr marL="143996" indent="-143996">
              <a:lnSpc>
                <a:spcPct val="100000"/>
              </a:lnSpc>
              <a:defRPr sz="1600" b="0" i="0">
                <a:solidFill>
                  <a:schemeClr val="tx1"/>
                </a:solidFill>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C9C2C77F-D4BC-9F49-B7AC-99474E367EAA}"/>
              </a:ext>
            </a:extLst>
          </p:cNvPr>
          <p:cNvSpPr>
            <a:spLocks noGrp="1"/>
          </p:cNvSpPr>
          <p:nvPr>
            <p:ph type="dt" sz="half" idx="20"/>
          </p:nvPr>
        </p:nvSpPr>
        <p:spPr/>
        <p:txBody>
          <a:bodyPr/>
          <a:lstStyle>
            <a:lvl1pPr>
              <a:defRPr b="0" i="0">
                <a:latin typeface="Noway" panose="02000506000000020004" pitchFamily="2" charset="77"/>
              </a:defRPr>
            </a:lvl1pPr>
          </a:lstStyle>
          <a:p>
            <a:fld id="{FA9349EF-81FE-6540-B7B0-41B31A882569}" type="datetime5">
              <a:rPr lang="en-US" smtClean="0"/>
              <a:t>11-Dec-19</a:t>
            </a:fld>
            <a:endParaRPr lang="en-US"/>
          </a:p>
        </p:txBody>
      </p:sp>
      <p:sp>
        <p:nvSpPr>
          <p:cNvPr id="4" name="Footer Placeholder 3">
            <a:extLst>
              <a:ext uri="{FF2B5EF4-FFF2-40B4-BE49-F238E27FC236}">
                <a16:creationId xmlns:a16="http://schemas.microsoft.com/office/drawing/2014/main" id="{A3A52458-A873-5041-AF0D-A1DF1421A8B1}"/>
              </a:ext>
            </a:extLst>
          </p:cNvPr>
          <p:cNvSpPr>
            <a:spLocks noGrp="1"/>
          </p:cNvSpPr>
          <p:nvPr>
            <p:ph type="ftr" sz="quarter" idx="21"/>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5" name="Slide Number Placeholder 4">
            <a:extLst>
              <a:ext uri="{FF2B5EF4-FFF2-40B4-BE49-F238E27FC236}">
                <a16:creationId xmlns:a16="http://schemas.microsoft.com/office/drawing/2014/main" id="{FAB2FE02-00A9-DF45-88B9-97C4D7FF8B41}"/>
              </a:ext>
            </a:extLst>
          </p:cNvPr>
          <p:cNvSpPr>
            <a:spLocks noGrp="1"/>
          </p:cNvSpPr>
          <p:nvPr>
            <p:ph type="sldNum" sz="quarter" idx="22"/>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179724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s_Chapt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0"/>
            <a:ext cx="4080000" cy="6873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80000" y="0"/>
            <a:ext cx="4080000" cy="6873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275" y="0"/>
            <a:ext cx="4080000" cy="6873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9" name="Rectangle 8">
            <a:extLst>
              <a:ext uri="{FF2B5EF4-FFF2-40B4-BE49-F238E27FC236}">
                <a16:creationId xmlns:a16="http://schemas.microsoft.com/office/drawing/2014/main" id="{B5710768-4DDA-424E-9EC7-ABFA06D73422}"/>
              </a:ext>
            </a:extLst>
          </p:cNvPr>
          <p:cNvSpPr/>
          <p:nvPr/>
        </p:nvSpPr>
        <p:spPr>
          <a:xfrm>
            <a:off x="4975502" y="1695487"/>
            <a:ext cx="2859521" cy="2256900"/>
          </a:xfrm>
          <a:prstGeom prst="rect">
            <a:avLst/>
          </a:prstGeom>
        </p:spPr>
        <p:txBody>
          <a:bodyPr wrap="square" lIns="0" tIns="0" rIns="0" bIns="0">
            <a:spAutoFit/>
          </a:bodyPr>
          <a:lstStyle/>
          <a:p>
            <a:pPr algn="ctr" defTabSz="410755" hangingPunct="0"/>
            <a:r>
              <a:rPr lang="en-US" sz="14666" b="1" i="0" kern="0">
                <a:solidFill>
                  <a:schemeClr val="bg1"/>
                </a:solidFill>
                <a:latin typeface="Noway" panose="02000506000000020004" pitchFamily="2" charset="77"/>
                <a:ea typeface="Helvetica Neue"/>
                <a:cs typeface="Gotham Bold" pitchFamily="2" charset="0"/>
                <a:sym typeface="Helvetica Neue"/>
              </a:rPr>
              <a:t>02</a:t>
            </a:r>
            <a:endParaRPr lang="en-US" sz="14666" b="1" i="0" kern="0">
              <a:solidFill>
                <a:schemeClr val="bg1"/>
              </a:solidFill>
              <a:latin typeface="Noway" panose="02000506000000020004" pitchFamily="2" charset="77"/>
              <a:ea typeface="Helvetica Neue"/>
              <a:cs typeface="Calibri" panose="020F0502020204030204" pitchFamily="34" charset="0"/>
              <a:sym typeface="Helvetica Neue"/>
            </a:endParaRPr>
          </a:p>
        </p:txBody>
      </p:sp>
      <p:pic>
        <p:nvPicPr>
          <p:cNvPr id="11" name="Imagen 19">
            <a:extLst>
              <a:ext uri="{FF2B5EF4-FFF2-40B4-BE49-F238E27FC236}">
                <a16:creationId xmlns:a16="http://schemas.microsoft.com/office/drawing/2014/main" id="{AEF9224C-E946-F54A-8CC3-B072089AD9A6}"/>
              </a:ext>
            </a:extLst>
          </p:cNvPr>
          <p:cNvPicPr>
            <a:picLocks noChangeAspect="1"/>
          </p:cNvPicPr>
          <p:nvPr/>
        </p:nvPicPr>
        <p:blipFill rotWithShape="1">
          <a:blip r:embed="rId2" cstate="screen">
            <a:biLevel thresh="25000"/>
            <a:extLst>
              <a:ext uri="{28A0092B-C50C-407E-A947-70E740481C1C}">
                <a14:useLocalDpi xmlns:a14="http://schemas.microsoft.com/office/drawing/2010/main"/>
              </a:ext>
            </a:extLst>
          </a:blip>
          <a:srcRect l="16367" t="47078" r="46485" b="47444"/>
          <a:stretch/>
        </p:blipFill>
        <p:spPr>
          <a:xfrm>
            <a:off x="4749560" y="3465802"/>
            <a:ext cx="2092409" cy="545105"/>
          </a:xfrm>
          <a:prstGeom prst="rect">
            <a:avLst/>
          </a:prstGeom>
        </p:spPr>
      </p:pic>
      <p:sp>
        <p:nvSpPr>
          <p:cNvPr id="15" name="Rectangle 14">
            <a:extLst>
              <a:ext uri="{FF2B5EF4-FFF2-40B4-BE49-F238E27FC236}">
                <a16:creationId xmlns:a16="http://schemas.microsoft.com/office/drawing/2014/main" id="{AECC6F73-3F1C-F740-8A2E-4C40AB0EA9B5}"/>
              </a:ext>
            </a:extLst>
          </p:cNvPr>
          <p:cNvSpPr/>
          <p:nvPr/>
        </p:nvSpPr>
        <p:spPr>
          <a:xfrm>
            <a:off x="9058982" y="1695487"/>
            <a:ext cx="2859521" cy="2256900"/>
          </a:xfrm>
          <a:prstGeom prst="rect">
            <a:avLst/>
          </a:prstGeom>
        </p:spPr>
        <p:txBody>
          <a:bodyPr wrap="square" lIns="0" tIns="0" rIns="0" bIns="0">
            <a:spAutoFit/>
          </a:bodyPr>
          <a:lstStyle/>
          <a:p>
            <a:pPr algn="ctr" defTabSz="410755" hangingPunct="0"/>
            <a:r>
              <a:rPr lang="en-US" sz="14666" b="1" i="0" kern="0">
                <a:solidFill>
                  <a:schemeClr val="bg1"/>
                </a:solidFill>
                <a:latin typeface="Noway" panose="02000506000000020004" pitchFamily="2" charset="77"/>
                <a:ea typeface="Helvetica Neue"/>
                <a:cs typeface="Gotham Bold" pitchFamily="2" charset="0"/>
                <a:sym typeface="Helvetica Neue"/>
              </a:rPr>
              <a:t>03</a:t>
            </a:r>
            <a:endParaRPr lang="en-US" sz="14666" b="1" i="0" kern="0">
              <a:solidFill>
                <a:schemeClr val="bg1"/>
              </a:solidFill>
              <a:latin typeface="Noway" panose="02000506000000020004" pitchFamily="2" charset="77"/>
              <a:ea typeface="Helvetica Neue"/>
              <a:cs typeface="Calibri" panose="020F0502020204030204" pitchFamily="34" charset="0"/>
              <a:sym typeface="Helvetica Neue"/>
            </a:endParaRPr>
          </a:p>
        </p:txBody>
      </p:sp>
      <p:pic>
        <p:nvPicPr>
          <p:cNvPr id="17" name="Imagen 19">
            <a:extLst>
              <a:ext uri="{FF2B5EF4-FFF2-40B4-BE49-F238E27FC236}">
                <a16:creationId xmlns:a16="http://schemas.microsoft.com/office/drawing/2014/main" id="{EF002BFB-1F06-C84B-9425-75BBE01EFB75}"/>
              </a:ext>
            </a:extLst>
          </p:cNvPr>
          <p:cNvPicPr>
            <a:picLocks noChangeAspect="1"/>
          </p:cNvPicPr>
          <p:nvPr/>
        </p:nvPicPr>
        <p:blipFill rotWithShape="1">
          <a:blip r:embed="rId2" cstate="screen">
            <a:biLevel thresh="25000"/>
            <a:extLst>
              <a:ext uri="{28A0092B-C50C-407E-A947-70E740481C1C}">
                <a14:useLocalDpi xmlns:a14="http://schemas.microsoft.com/office/drawing/2010/main"/>
              </a:ext>
            </a:extLst>
          </a:blip>
          <a:srcRect l="16367" t="47078" r="46485" b="47444"/>
          <a:stretch/>
        </p:blipFill>
        <p:spPr>
          <a:xfrm>
            <a:off x="8855153" y="3465100"/>
            <a:ext cx="2092409" cy="545105"/>
          </a:xfrm>
          <a:prstGeom prst="rect">
            <a:avLst/>
          </a:prstGeom>
        </p:spPr>
      </p:pic>
      <p:sp>
        <p:nvSpPr>
          <p:cNvPr id="23" name="Rectangle 22">
            <a:extLst>
              <a:ext uri="{FF2B5EF4-FFF2-40B4-BE49-F238E27FC236}">
                <a16:creationId xmlns:a16="http://schemas.microsoft.com/office/drawing/2014/main" id="{E43BC4B3-1D27-EA4C-9EF0-BF9C8883C6C5}"/>
              </a:ext>
            </a:extLst>
          </p:cNvPr>
          <p:cNvSpPr/>
          <p:nvPr/>
        </p:nvSpPr>
        <p:spPr>
          <a:xfrm>
            <a:off x="1044081" y="1695487"/>
            <a:ext cx="2859521" cy="2256900"/>
          </a:xfrm>
          <a:prstGeom prst="rect">
            <a:avLst/>
          </a:prstGeom>
        </p:spPr>
        <p:txBody>
          <a:bodyPr wrap="square" lIns="0" tIns="0" rIns="0" bIns="0">
            <a:spAutoFit/>
          </a:bodyPr>
          <a:lstStyle/>
          <a:p>
            <a:pPr algn="ctr" defTabSz="410755" hangingPunct="0"/>
            <a:r>
              <a:rPr lang="en-US" sz="14666" b="1" i="0" kern="0">
                <a:solidFill>
                  <a:schemeClr val="bg1"/>
                </a:solidFill>
                <a:latin typeface="Noway" panose="02000506000000020004" pitchFamily="2" charset="77"/>
                <a:ea typeface="Helvetica Neue"/>
                <a:cs typeface="Gotham Bold" pitchFamily="2" charset="0"/>
                <a:sym typeface="Helvetica Neue"/>
              </a:rPr>
              <a:t>01</a:t>
            </a:r>
            <a:endParaRPr lang="en-US" sz="14666" b="1" i="0" kern="0">
              <a:solidFill>
                <a:schemeClr val="bg1"/>
              </a:solidFill>
              <a:latin typeface="Noway" panose="02000506000000020004" pitchFamily="2" charset="77"/>
              <a:ea typeface="Helvetica Neue"/>
              <a:cs typeface="Calibri" panose="020F0502020204030204" pitchFamily="34" charset="0"/>
              <a:sym typeface="Helvetica Neue"/>
            </a:endParaRPr>
          </a:p>
        </p:txBody>
      </p:sp>
      <p:pic>
        <p:nvPicPr>
          <p:cNvPr id="24" name="Imagen 19">
            <a:extLst>
              <a:ext uri="{FF2B5EF4-FFF2-40B4-BE49-F238E27FC236}">
                <a16:creationId xmlns:a16="http://schemas.microsoft.com/office/drawing/2014/main" id="{F1FF48A4-5CD8-DE4B-921D-0A1B30F50A47}"/>
              </a:ext>
            </a:extLst>
          </p:cNvPr>
          <p:cNvPicPr>
            <a:picLocks noChangeAspect="1"/>
          </p:cNvPicPr>
          <p:nvPr/>
        </p:nvPicPr>
        <p:blipFill rotWithShape="1">
          <a:blip r:embed="rId2" cstate="screen">
            <a:biLevel thresh="25000"/>
            <a:extLst>
              <a:ext uri="{28A0092B-C50C-407E-A947-70E740481C1C}">
                <a14:useLocalDpi xmlns:a14="http://schemas.microsoft.com/office/drawing/2010/main"/>
              </a:ext>
            </a:extLst>
          </a:blip>
          <a:srcRect l="16367" t="47078" r="46485" b="47444"/>
          <a:stretch/>
        </p:blipFill>
        <p:spPr>
          <a:xfrm>
            <a:off x="653254" y="3465802"/>
            <a:ext cx="2092409" cy="545105"/>
          </a:xfrm>
          <a:prstGeom prst="rect">
            <a:avLst/>
          </a:prstGeom>
        </p:spPr>
      </p:pic>
      <p:sp>
        <p:nvSpPr>
          <p:cNvPr id="26" name="Text Placeholder 4">
            <a:extLst>
              <a:ext uri="{FF2B5EF4-FFF2-40B4-BE49-F238E27FC236}">
                <a16:creationId xmlns:a16="http://schemas.microsoft.com/office/drawing/2014/main" id="{CFECF741-D962-C242-889E-19539044113F}"/>
              </a:ext>
            </a:extLst>
          </p:cNvPr>
          <p:cNvSpPr>
            <a:spLocks noGrp="1"/>
          </p:cNvSpPr>
          <p:nvPr>
            <p:ph type="body" sz="quarter" idx="12"/>
          </p:nvPr>
        </p:nvSpPr>
        <p:spPr>
          <a:xfrm>
            <a:off x="742828" y="4306299"/>
            <a:ext cx="2718224" cy="1352053"/>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7" name="Text Placeholder 4">
            <a:extLst>
              <a:ext uri="{FF2B5EF4-FFF2-40B4-BE49-F238E27FC236}">
                <a16:creationId xmlns:a16="http://schemas.microsoft.com/office/drawing/2014/main" id="{B728B775-A25E-0C4F-BC90-AF4C40D5C9A3}"/>
              </a:ext>
            </a:extLst>
          </p:cNvPr>
          <p:cNvSpPr>
            <a:spLocks noGrp="1"/>
          </p:cNvSpPr>
          <p:nvPr>
            <p:ph type="body" sz="quarter" idx="13"/>
          </p:nvPr>
        </p:nvSpPr>
        <p:spPr>
          <a:xfrm>
            <a:off x="4870692" y="4306299"/>
            <a:ext cx="2718224" cy="1352053"/>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8" name="Text Placeholder 4">
            <a:extLst>
              <a:ext uri="{FF2B5EF4-FFF2-40B4-BE49-F238E27FC236}">
                <a16:creationId xmlns:a16="http://schemas.microsoft.com/office/drawing/2014/main" id="{1CB0A204-2BCD-C541-B89E-7F7181E9DE4C}"/>
              </a:ext>
            </a:extLst>
          </p:cNvPr>
          <p:cNvSpPr>
            <a:spLocks noGrp="1"/>
          </p:cNvSpPr>
          <p:nvPr>
            <p:ph type="body" sz="quarter" idx="14"/>
          </p:nvPr>
        </p:nvSpPr>
        <p:spPr>
          <a:xfrm>
            <a:off x="8981139" y="4306299"/>
            <a:ext cx="2718224" cy="1352053"/>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2679D8FD-B546-B24C-AA49-868C8A4E9844}"/>
              </a:ext>
            </a:extLst>
          </p:cNvPr>
          <p:cNvSpPr>
            <a:spLocks noGrp="1"/>
          </p:cNvSpPr>
          <p:nvPr>
            <p:ph type="dt" sz="half" idx="15"/>
          </p:nvPr>
        </p:nvSpPr>
        <p:spPr/>
        <p:txBody>
          <a:bodyPr/>
          <a:lstStyle>
            <a:lvl1pPr>
              <a:defRPr b="0" i="0">
                <a:solidFill>
                  <a:schemeClr val="bg1"/>
                </a:solidFill>
                <a:latin typeface="Noway" panose="02000506000000020004" pitchFamily="2" charset="77"/>
              </a:defRPr>
            </a:lvl1pPr>
          </a:lstStyle>
          <a:p>
            <a:fld id="{8832914E-2C43-984D-B013-BF29080190B7}" type="datetime5">
              <a:rPr lang="en-US" smtClean="0"/>
              <a:t>11-Dec-19</a:t>
            </a:fld>
            <a:endParaRPr lang="en-US"/>
          </a:p>
        </p:txBody>
      </p:sp>
      <p:sp>
        <p:nvSpPr>
          <p:cNvPr id="29" name="Footer Placeholder 28">
            <a:extLst>
              <a:ext uri="{FF2B5EF4-FFF2-40B4-BE49-F238E27FC236}">
                <a16:creationId xmlns:a16="http://schemas.microsoft.com/office/drawing/2014/main" id="{9B22B857-6566-9E45-9DE4-043A741E007B}"/>
              </a:ext>
            </a:extLst>
          </p:cNvPr>
          <p:cNvSpPr>
            <a:spLocks noGrp="1"/>
          </p:cNvSpPr>
          <p:nvPr>
            <p:ph type="ftr" sz="quarter" idx="16"/>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30" name="Slide Number Placeholder 29">
            <a:extLst>
              <a:ext uri="{FF2B5EF4-FFF2-40B4-BE49-F238E27FC236}">
                <a16:creationId xmlns:a16="http://schemas.microsoft.com/office/drawing/2014/main" id="{32DC979C-5D64-2F44-849B-D16EEA2A38BC}"/>
              </a:ext>
            </a:extLst>
          </p:cNvPr>
          <p:cNvSpPr>
            <a:spLocks noGrp="1"/>
          </p:cNvSpPr>
          <p:nvPr>
            <p:ph type="sldNum" sz="quarter" idx="17"/>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8295072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s_Chapters_t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0"/>
            <a:ext cx="4080000" cy="6873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80001" y="0"/>
            <a:ext cx="4059545" cy="6873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000" y="0"/>
            <a:ext cx="4080000" cy="6873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6" name="Text Placeholder 4">
            <a:extLst>
              <a:ext uri="{FF2B5EF4-FFF2-40B4-BE49-F238E27FC236}">
                <a16:creationId xmlns:a16="http://schemas.microsoft.com/office/drawing/2014/main" id="{E57E36C1-A5E0-CD46-9E9B-A6E511669461}"/>
              </a:ext>
            </a:extLst>
          </p:cNvPr>
          <p:cNvSpPr>
            <a:spLocks noGrp="1"/>
          </p:cNvSpPr>
          <p:nvPr>
            <p:ph type="body" sz="quarter" idx="18"/>
          </p:nvPr>
        </p:nvSpPr>
        <p:spPr>
          <a:xfrm>
            <a:off x="387050"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7" name="Text Placeholder 4">
            <a:extLst>
              <a:ext uri="{FF2B5EF4-FFF2-40B4-BE49-F238E27FC236}">
                <a16:creationId xmlns:a16="http://schemas.microsoft.com/office/drawing/2014/main" id="{4D18DBB0-2781-A945-9C51-31A1005D96FB}"/>
              </a:ext>
            </a:extLst>
          </p:cNvPr>
          <p:cNvSpPr>
            <a:spLocks noGrp="1"/>
          </p:cNvSpPr>
          <p:nvPr>
            <p:ph type="body" sz="quarter" idx="12"/>
          </p:nvPr>
        </p:nvSpPr>
        <p:spPr>
          <a:xfrm>
            <a:off x="402470" y="3812419"/>
            <a:ext cx="3058583" cy="2656115"/>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a:p>
            <a:pPr lvl="1"/>
            <a:r>
              <a:rPr lang="en-GB"/>
              <a:t>Second level</a:t>
            </a:r>
          </a:p>
        </p:txBody>
      </p:sp>
      <p:sp>
        <p:nvSpPr>
          <p:cNvPr id="8" name="Text Placeholder 4">
            <a:extLst>
              <a:ext uri="{FF2B5EF4-FFF2-40B4-BE49-F238E27FC236}">
                <a16:creationId xmlns:a16="http://schemas.microsoft.com/office/drawing/2014/main" id="{270CFD81-8202-E348-867C-5CB9EAD62435}"/>
              </a:ext>
            </a:extLst>
          </p:cNvPr>
          <p:cNvSpPr>
            <a:spLocks noGrp="1"/>
          </p:cNvSpPr>
          <p:nvPr>
            <p:ph type="body" sz="quarter" idx="19"/>
          </p:nvPr>
        </p:nvSpPr>
        <p:spPr>
          <a:xfrm>
            <a:off x="4567165"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9" name="Text Placeholder 4">
            <a:extLst>
              <a:ext uri="{FF2B5EF4-FFF2-40B4-BE49-F238E27FC236}">
                <a16:creationId xmlns:a16="http://schemas.microsoft.com/office/drawing/2014/main" id="{3DE3813F-E102-374F-9B7C-BEC394AC41B7}"/>
              </a:ext>
            </a:extLst>
          </p:cNvPr>
          <p:cNvSpPr>
            <a:spLocks noGrp="1"/>
          </p:cNvSpPr>
          <p:nvPr>
            <p:ph type="body" sz="quarter" idx="20"/>
          </p:nvPr>
        </p:nvSpPr>
        <p:spPr>
          <a:xfrm>
            <a:off x="4582585" y="3812419"/>
            <a:ext cx="3058583" cy="2656115"/>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10" name="Text Placeholder 4">
            <a:extLst>
              <a:ext uri="{FF2B5EF4-FFF2-40B4-BE49-F238E27FC236}">
                <a16:creationId xmlns:a16="http://schemas.microsoft.com/office/drawing/2014/main" id="{F3BC17FE-6444-7741-821B-6F86C3678174}"/>
              </a:ext>
            </a:extLst>
          </p:cNvPr>
          <p:cNvSpPr>
            <a:spLocks noGrp="1"/>
          </p:cNvSpPr>
          <p:nvPr>
            <p:ph type="body" sz="quarter" idx="21"/>
          </p:nvPr>
        </p:nvSpPr>
        <p:spPr>
          <a:xfrm>
            <a:off x="8689222"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1" name="Text Placeholder 4">
            <a:extLst>
              <a:ext uri="{FF2B5EF4-FFF2-40B4-BE49-F238E27FC236}">
                <a16:creationId xmlns:a16="http://schemas.microsoft.com/office/drawing/2014/main" id="{AD1F95AB-DCB5-194D-8318-9FEC79346E8D}"/>
              </a:ext>
            </a:extLst>
          </p:cNvPr>
          <p:cNvSpPr>
            <a:spLocks noGrp="1"/>
          </p:cNvSpPr>
          <p:nvPr>
            <p:ph type="body" sz="quarter" idx="22"/>
          </p:nvPr>
        </p:nvSpPr>
        <p:spPr>
          <a:xfrm>
            <a:off x="8704642" y="3812419"/>
            <a:ext cx="3058583" cy="2656115"/>
          </a:xfrm>
          <a:prstGeom prst="rect">
            <a:avLst/>
          </a:prstGeom>
        </p:spPr>
        <p:txBody>
          <a:bodyPr lIns="0" tIns="0" rIns="0" bIns="0"/>
          <a:lstStyle>
            <a:lvl1pPr marL="0" indent="0">
              <a:lnSpc>
                <a:spcPct val="100000"/>
              </a:lnSpc>
              <a:buNone/>
              <a:defRPr sz="2667" b="0" i="0">
                <a:solidFill>
                  <a:schemeClr val="bg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1C18B248-FE69-C441-9394-62F653AEEEDC}"/>
              </a:ext>
            </a:extLst>
          </p:cNvPr>
          <p:cNvSpPr>
            <a:spLocks noGrp="1"/>
          </p:cNvSpPr>
          <p:nvPr>
            <p:ph type="dt" sz="half" idx="23"/>
          </p:nvPr>
        </p:nvSpPr>
        <p:spPr/>
        <p:txBody>
          <a:bodyPr/>
          <a:lstStyle>
            <a:lvl1pPr>
              <a:defRPr b="0" i="0">
                <a:solidFill>
                  <a:schemeClr val="bg1"/>
                </a:solidFill>
                <a:latin typeface="Noway" panose="02000506000000020004" pitchFamily="2" charset="77"/>
              </a:defRPr>
            </a:lvl1pPr>
          </a:lstStyle>
          <a:p>
            <a:fld id="{A1456694-EE4E-7B4E-8AC9-CA4C49AAC332}" type="datetime5">
              <a:rPr lang="en-US" smtClean="0"/>
              <a:t>11-Dec-19</a:t>
            </a:fld>
            <a:endParaRPr lang="en-US"/>
          </a:p>
        </p:txBody>
      </p:sp>
      <p:sp>
        <p:nvSpPr>
          <p:cNvPr id="12" name="Footer Placeholder 11">
            <a:extLst>
              <a:ext uri="{FF2B5EF4-FFF2-40B4-BE49-F238E27FC236}">
                <a16:creationId xmlns:a16="http://schemas.microsoft.com/office/drawing/2014/main" id="{CCDC5168-94E8-9747-BBAD-79CBFF411DE0}"/>
              </a:ext>
            </a:extLst>
          </p:cNvPr>
          <p:cNvSpPr>
            <a:spLocks noGrp="1"/>
          </p:cNvSpPr>
          <p:nvPr>
            <p:ph type="ftr" sz="quarter" idx="24"/>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3" name="Slide Number Placeholder 12">
            <a:extLst>
              <a:ext uri="{FF2B5EF4-FFF2-40B4-BE49-F238E27FC236}">
                <a16:creationId xmlns:a16="http://schemas.microsoft.com/office/drawing/2014/main" id="{43FE614C-4139-B449-B9EB-20D43AECB576}"/>
              </a:ext>
            </a:extLst>
          </p:cNvPr>
          <p:cNvSpPr>
            <a:spLocks noGrp="1"/>
          </p:cNvSpPr>
          <p:nvPr>
            <p:ph type="sldNum" sz="quarter" idx="25"/>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64668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A62A9-BE7F-4E45-A1E8-47B63EBF19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6DDEC8-8EB0-CF46-B5EB-D40E44965C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0A6DE2-C27F-2540-9039-B0BA2CD1D2B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3DAE4D6-E3BB-EC43-A2D3-78D714DC9149}"/>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6" name="Footer Placeholder 5">
            <a:extLst>
              <a:ext uri="{FF2B5EF4-FFF2-40B4-BE49-F238E27FC236}">
                <a16:creationId xmlns:a16="http://schemas.microsoft.com/office/drawing/2014/main" id="{5677CF59-8ADD-4049-B89A-5DA1DD99C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BC221-5BE4-4F4C-A5F8-E61322413902}"/>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1417365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s_Chapters_txt_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0"/>
            <a:ext cx="4080000" cy="6873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80001" y="0"/>
            <a:ext cx="4059545" cy="6873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000" y="0"/>
            <a:ext cx="4080000" cy="6873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12" name="Rectangle 11">
            <a:extLst>
              <a:ext uri="{FF2B5EF4-FFF2-40B4-BE49-F238E27FC236}">
                <a16:creationId xmlns:a16="http://schemas.microsoft.com/office/drawing/2014/main" id="{FFC890D8-A0B2-3C46-B20D-53CC015A1F6E}"/>
              </a:ext>
            </a:extLst>
          </p:cNvPr>
          <p:cNvSpPr/>
          <p:nvPr userDrawn="1"/>
        </p:nvSpPr>
        <p:spPr>
          <a:xfrm>
            <a:off x="0" y="3821374"/>
            <a:ext cx="12216000" cy="2620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6" name="Text Placeholder 4">
            <a:extLst>
              <a:ext uri="{FF2B5EF4-FFF2-40B4-BE49-F238E27FC236}">
                <a16:creationId xmlns:a16="http://schemas.microsoft.com/office/drawing/2014/main" id="{E57E36C1-A5E0-CD46-9E9B-A6E511669461}"/>
              </a:ext>
            </a:extLst>
          </p:cNvPr>
          <p:cNvSpPr>
            <a:spLocks noGrp="1"/>
          </p:cNvSpPr>
          <p:nvPr>
            <p:ph type="body" sz="quarter" idx="18"/>
          </p:nvPr>
        </p:nvSpPr>
        <p:spPr>
          <a:xfrm>
            <a:off x="387050"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7" name="Text Placeholder 4">
            <a:extLst>
              <a:ext uri="{FF2B5EF4-FFF2-40B4-BE49-F238E27FC236}">
                <a16:creationId xmlns:a16="http://schemas.microsoft.com/office/drawing/2014/main" id="{4D18DBB0-2781-A945-9C51-31A1005D96FB}"/>
              </a:ext>
            </a:extLst>
          </p:cNvPr>
          <p:cNvSpPr>
            <a:spLocks noGrp="1"/>
          </p:cNvSpPr>
          <p:nvPr>
            <p:ph type="body" sz="quarter" idx="12"/>
          </p:nvPr>
        </p:nvSpPr>
        <p:spPr>
          <a:xfrm>
            <a:off x="402470" y="4100460"/>
            <a:ext cx="3058583" cy="1892489"/>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8" name="Text Placeholder 4">
            <a:extLst>
              <a:ext uri="{FF2B5EF4-FFF2-40B4-BE49-F238E27FC236}">
                <a16:creationId xmlns:a16="http://schemas.microsoft.com/office/drawing/2014/main" id="{270CFD81-8202-E348-867C-5CB9EAD62435}"/>
              </a:ext>
            </a:extLst>
          </p:cNvPr>
          <p:cNvSpPr>
            <a:spLocks noGrp="1"/>
          </p:cNvSpPr>
          <p:nvPr>
            <p:ph type="body" sz="quarter" idx="19"/>
          </p:nvPr>
        </p:nvSpPr>
        <p:spPr>
          <a:xfrm>
            <a:off x="4567165"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9" name="Text Placeholder 4">
            <a:extLst>
              <a:ext uri="{FF2B5EF4-FFF2-40B4-BE49-F238E27FC236}">
                <a16:creationId xmlns:a16="http://schemas.microsoft.com/office/drawing/2014/main" id="{3DE3813F-E102-374F-9B7C-BEC394AC41B7}"/>
              </a:ext>
            </a:extLst>
          </p:cNvPr>
          <p:cNvSpPr>
            <a:spLocks noGrp="1"/>
          </p:cNvSpPr>
          <p:nvPr>
            <p:ph type="body" sz="quarter" idx="20"/>
          </p:nvPr>
        </p:nvSpPr>
        <p:spPr>
          <a:xfrm>
            <a:off x="4582585" y="4100460"/>
            <a:ext cx="3058583" cy="1892489"/>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10" name="Text Placeholder 4">
            <a:extLst>
              <a:ext uri="{FF2B5EF4-FFF2-40B4-BE49-F238E27FC236}">
                <a16:creationId xmlns:a16="http://schemas.microsoft.com/office/drawing/2014/main" id="{F3BC17FE-6444-7741-821B-6F86C3678174}"/>
              </a:ext>
            </a:extLst>
          </p:cNvPr>
          <p:cNvSpPr>
            <a:spLocks noGrp="1"/>
          </p:cNvSpPr>
          <p:nvPr>
            <p:ph type="body" sz="quarter" idx="21"/>
          </p:nvPr>
        </p:nvSpPr>
        <p:spPr>
          <a:xfrm>
            <a:off x="8689222"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1" name="Text Placeholder 4">
            <a:extLst>
              <a:ext uri="{FF2B5EF4-FFF2-40B4-BE49-F238E27FC236}">
                <a16:creationId xmlns:a16="http://schemas.microsoft.com/office/drawing/2014/main" id="{AD1F95AB-DCB5-194D-8318-9FEC79346E8D}"/>
              </a:ext>
            </a:extLst>
          </p:cNvPr>
          <p:cNvSpPr>
            <a:spLocks noGrp="1"/>
          </p:cNvSpPr>
          <p:nvPr>
            <p:ph type="body" sz="quarter" idx="22"/>
          </p:nvPr>
        </p:nvSpPr>
        <p:spPr>
          <a:xfrm>
            <a:off x="8704642" y="4100460"/>
            <a:ext cx="3058583" cy="1892489"/>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13" name="Date Placeholder 12">
            <a:extLst>
              <a:ext uri="{FF2B5EF4-FFF2-40B4-BE49-F238E27FC236}">
                <a16:creationId xmlns:a16="http://schemas.microsoft.com/office/drawing/2014/main" id="{8C3A700C-9D2E-EC42-BBAF-85E497DA9AE9}"/>
              </a:ext>
            </a:extLst>
          </p:cNvPr>
          <p:cNvSpPr>
            <a:spLocks noGrp="1"/>
          </p:cNvSpPr>
          <p:nvPr>
            <p:ph type="dt" sz="half" idx="23"/>
          </p:nvPr>
        </p:nvSpPr>
        <p:spPr/>
        <p:txBody>
          <a:bodyPr/>
          <a:lstStyle>
            <a:lvl1pPr>
              <a:defRPr b="0" i="0">
                <a:solidFill>
                  <a:schemeClr val="bg1"/>
                </a:solidFill>
                <a:latin typeface="Noway" panose="02000506000000020004" pitchFamily="2" charset="77"/>
              </a:defRPr>
            </a:lvl1pPr>
          </a:lstStyle>
          <a:p>
            <a:fld id="{AFB662EA-1782-9F43-95D6-5BD817DDCC02}" type="datetime5">
              <a:rPr lang="en-US" smtClean="0"/>
              <a:t>11-Dec-19</a:t>
            </a:fld>
            <a:endParaRPr lang="en-US"/>
          </a:p>
        </p:txBody>
      </p:sp>
      <p:sp>
        <p:nvSpPr>
          <p:cNvPr id="14" name="Footer Placeholder 13">
            <a:extLst>
              <a:ext uri="{FF2B5EF4-FFF2-40B4-BE49-F238E27FC236}">
                <a16:creationId xmlns:a16="http://schemas.microsoft.com/office/drawing/2014/main" id="{11582D23-206D-E14F-AE9A-FBAA7B0F5A3C}"/>
              </a:ext>
            </a:extLst>
          </p:cNvPr>
          <p:cNvSpPr>
            <a:spLocks noGrp="1"/>
          </p:cNvSpPr>
          <p:nvPr>
            <p:ph type="ftr" sz="quarter" idx="24"/>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5" name="Slide Number Placeholder 14">
            <a:extLst>
              <a:ext uri="{FF2B5EF4-FFF2-40B4-BE49-F238E27FC236}">
                <a16:creationId xmlns:a16="http://schemas.microsoft.com/office/drawing/2014/main" id="{121F18B1-BD3B-264F-B1D8-7FA612B80A3C}"/>
              </a:ext>
            </a:extLst>
          </p:cNvPr>
          <p:cNvSpPr>
            <a:spLocks noGrp="1"/>
          </p:cNvSpPr>
          <p:nvPr>
            <p:ph type="sldNum" sz="quarter" idx="25"/>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8680623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s_Chapters_bullets_">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0"/>
            <a:ext cx="4080000" cy="6873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80001" y="0"/>
            <a:ext cx="4059545" cy="6873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000" y="0"/>
            <a:ext cx="4080000" cy="6873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12" name="Rectangle 11">
            <a:extLst>
              <a:ext uri="{FF2B5EF4-FFF2-40B4-BE49-F238E27FC236}">
                <a16:creationId xmlns:a16="http://schemas.microsoft.com/office/drawing/2014/main" id="{FFC890D8-A0B2-3C46-B20D-53CC015A1F6E}"/>
              </a:ext>
            </a:extLst>
          </p:cNvPr>
          <p:cNvSpPr/>
          <p:nvPr userDrawn="1"/>
        </p:nvSpPr>
        <p:spPr>
          <a:xfrm>
            <a:off x="0" y="3821374"/>
            <a:ext cx="12216000" cy="2620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6" name="Text Placeholder 4">
            <a:extLst>
              <a:ext uri="{FF2B5EF4-FFF2-40B4-BE49-F238E27FC236}">
                <a16:creationId xmlns:a16="http://schemas.microsoft.com/office/drawing/2014/main" id="{E57E36C1-A5E0-CD46-9E9B-A6E511669461}"/>
              </a:ext>
            </a:extLst>
          </p:cNvPr>
          <p:cNvSpPr>
            <a:spLocks noGrp="1"/>
          </p:cNvSpPr>
          <p:nvPr>
            <p:ph type="body" sz="quarter" idx="18"/>
          </p:nvPr>
        </p:nvSpPr>
        <p:spPr>
          <a:xfrm>
            <a:off x="387050"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8" name="Text Placeholder 4">
            <a:extLst>
              <a:ext uri="{FF2B5EF4-FFF2-40B4-BE49-F238E27FC236}">
                <a16:creationId xmlns:a16="http://schemas.microsoft.com/office/drawing/2014/main" id="{270CFD81-8202-E348-867C-5CB9EAD62435}"/>
              </a:ext>
            </a:extLst>
          </p:cNvPr>
          <p:cNvSpPr>
            <a:spLocks noGrp="1"/>
          </p:cNvSpPr>
          <p:nvPr>
            <p:ph type="body" sz="quarter" idx="19"/>
          </p:nvPr>
        </p:nvSpPr>
        <p:spPr>
          <a:xfrm>
            <a:off x="4567165"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0" name="Text Placeholder 4">
            <a:extLst>
              <a:ext uri="{FF2B5EF4-FFF2-40B4-BE49-F238E27FC236}">
                <a16:creationId xmlns:a16="http://schemas.microsoft.com/office/drawing/2014/main" id="{F3BC17FE-6444-7741-821B-6F86C3678174}"/>
              </a:ext>
            </a:extLst>
          </p:cNvPr>
          <p:cNvSpPr>
            <a:spLocks noGrp="1"/>
          </p:cNvSpPr>
          <p:nvPr>
            <p:ph type="body" sz="quarter" idx="21"/>
          </p:nvPr>
        </p:nvSpPr>
        <p:spPr>
          <a:xfrm>
            <a:off x="8689222" y="1103085"/>
            <a:ext cx="3135084" cy="2446867"/>
          </a:xfrm>
          <a:prstGeom prst="rect">
            <a:avLst/>
          </a:prstGeom>
        </p:spPr>
        <p:txBody>
          <a:bodyPr lIns="0" tIns="0" rIns="0" bIns="0" anchor="b"/>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3" name="Date Placeholder 12">
            <a:extLst>
              <a:ext uri="{FF2B5EF4-FFF2-40B4-BE49-F238E27FC236}">
                <a16:creationId xmlns:a16="http://schemas.microsoft.com/office/drawing/2014/main" id="{8C3A700C-9D2E-EC42-BBAF-85E497DA9AE9}"/>
              </a:ext>
            </a:extLst>
          </p:cNvPr>
          <p:cNvSpPr>
            <a:spLocks noGrp="1"/>
          </p:cNvSpPr>
          <p:nvPr>
            <p:ph type="dt" sz="half" idx="23"/>
          </p:nvPr>
        </p:nvSpPr>
        <p:spPr/>
        <p:txBody>
          <a:bodyPr/>
          <a:lstStyle>
            <a:lvl1pPr>
              <a:defRPr b="0" i="0">
                <a:solidFill>
                  <a:schemeClr val="bg1"/>
                </a:solidFill>
                <a:latin typeface="Noway" panose="02000506000000020004" pitchFamily="2" charset="77"/>
              </a:defRPr>
            </a:lvl1pPr>
          </a:lstStyle>
          <a:p>
            <a:fld id="{AFB662EA-1782-9F43-95D6-5BD817DDCC02}" type="datetime5">
              <a:rPr lang="en-US" smtClean="0"/>
              <a:t>11-Dec-19</a:t>
            </a:fld>
            <a:endParaRPr lang="en-US"/>
          </a:p>
        </p:txBody>
      </p:sp>
      <p:sp>
        <p:nvSpPr>
          <p:cNvPr id="14" name="Footer Placeholder 13">
            <a:extLst>
              <a:ext uri="{FF2B5EF4-FFF2-40B4-BE49-F238E27FC236}">
                <a16:creationId xmlns:a16="http://schemas.microsoft.com/office/drawing/2014/main" id="{11582D23-206D-E14F-AE9A-FBAA7B0F5A3C}"/>
              </a:ext>
            </a:extLst>
          </p:cNvPr>
          <p:cNvSpPr>
            <a:spLocks noGrp="1"/>
          </p:cNvSpPr>
          <p:nvPr>
            <p:ph type="ftr" sz="quarter" idx="24"/>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5" name="Slide Number Placeholder 14">
            <a:extLst>
              <a:ext uri="{FF2B5EF4-FFF2-40B4-BE49-F238E27FC236}">
                <a16:creationId xmlns:a16="http://schemas.microsoft.com/office/drawing/2014/main" id="{121F18B1-BD3B-264F-B1D8-7FA612B80A3C}"/>
              </a:ext>
            </a:extLst>
          </p:cNvPr>
          <p:cNvSpPr>
            <a:spLocks noGrp="1"/>
          </p:cNvSpPr>
          <p:nvPr>
            <p:ph type="sldNum" sz="quarter" idx="25"/>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
        <p:nvSpPr>
          <p:cNvPr id="16" name="Text Placeholder 4">
            <a:extLst>
              <a:ext uri="{FF2B5EF4-FFF2-40B4-BE49-F238E27FC236}">
                <a16:creationId xmlns:a16="http://schemas.microsoft.com/office/drawing/2014/main" id="{B8A3F9DE-11C7-A14E-9D8B-225A2AD2BAA2}"/>
              </a:ext>
            </a:extLst>
          </p:cNvPr>
          <p:cNvSpPr>
            <a:spLocks noGrp="1"/>
          </p:cNvSpPr>
          <p:nvPr>
            <p:ph type="body" sz="quarter" idx="15"/>
          </p:nvPr>
        </p:nvSpPr>
        <p:spPr>
          <a:xfrm>
            <a:off x="400536" y="4100460"/>
            <a:ext cx="3114368" cy="1892489"/>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4">
            <a:extLst>
              <a:ext uri="{FF2B5EF4-FFF2-40B4-BE49-F238E27FC236}">
                <a16:creationId xmlns:a16="http://schemas.microsoft.com/office/drawing/2014/main" id="{A38EB3C9-72D8-3D47-ABDF-08C7FEB44B8D}"/>
              </a:ext>
            </a:extLst>
          </p:cNvPr>
          <p:cNvSpPr>
            <a:spLocks noGrp="1"/>
          </p:cNvSpPr>
          <p:nvPr>
            <p:ph type="body" sz="quarter" idx="26"/>
          </p:nvPr>
        </p:nvSpPr>
        <p:spPr>
          <a:xfrm>
            <a:off x="4567165" y="4100460"/>
            <a:ext cx="3135084" cy="1892489"/>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4">
            <a:extLst>
              <a:ext uri="{FF2B5EF4-FFF2-40B4-BE49-F238E27FC236}">
                <a16:creationId xmlns:a16="http://schemas.microsoft.com/office/drawing/2014/main" id="{FF3447E5-A49C-954C-BEDA-DB943606B5E4}"/>
              </a:ext>
            </a:extLst>
          </p:cNvPr>
          <p:cNvSpPr>
            <a:spLocks noGrp="1"/>
          </p:cNvSpPr>
          <p:nvPr>
            <p:ph type="body" sz="quarter" idx="27"/>
          </p:nvPr>
        </p:nvSpPr>
        <p:spPr>
          <a:xfrm>
            <a:off x="8689221" y="4100460"/>
            <a:ext cx="3135084" cy="1892489"/>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17850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xt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3429000"/>
            <a:ext cx="4080000" cy="3429000"/>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72275" y="3429000"/>
            <a:ext cx="4080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275" y="3429000"/>
            <a:ext cx="4080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7" name="Text Placeholder 6">
            <a:extLst>
              <a:ext uri="{FF2B5EF4-FFF2-40B4-BE49-F238E27FC236}">
                <a16:creationId xmlns:a16="http://schemas.microsoft.com/office/drawing/2014/main" id="{C5DFBB70-4B26-1145-BDA4-D87A9B0B8B97}"/>
              </a:ext>
            </a:extLst>
          </p:cNvPr>
          <p:cNvSpPr>
            <a:spLocks noGrp="1"/>
          </p:cNvSpPr>
          <p:nvPr>
            <p:ph type="body" sz="quarter" idx="12"/>
          </p:nvPr>
        </p:nvSpPr>
        <p:spPr>
          <a:xfrm>
            <a:off x="-20755" y="3023761"/>
            <a:ext cx="4080000" cy="384000"/>
          </a:xfrm>
          <a:prstGeom prst="rect">
            <a:avLst/>
          </a:prstGeom>
          <a:solidFill>
            <a:schemeClr val="bg1"/>
          </a:solidFill>
        </p:spPr>
        <p:txBody>
          <a:bodyPr lIns="324000" tIns="0" rIns="0" bIns="0" anchor="ctr"/>
          <a:lstStyle>
            <a:lvl1pPr marL="0" indent="0" algn="l">
              <a:buNone/>
              <a:defRPr sz="1600" b="1" i="0" cap="none" baseline="0">
                <a:solidFill>
                  <a:srgbClr val="C00000"/>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8" name="Text Placeholder 6">
            <a:extLst>
              <a:ext uri="{FF2B5EF4-FFF2-40B4-BE49-F238E27FC236}">
                <a16:creationId xmlns:a16="http://schemas.microsoft.com/office/drawing/2014/main" id="{DE915EED-6727-FA4D-B84D-47E29AB43D83}"/>
              </a:ext>
            </a:extLst>
          </p:cNvPr>
          <p:cNvSpPr>
            <a:spLocks noGrp="1"/>
          </p:cNvSpPr>
          <p:nvPr>
            <p:ph type="body" sz="quarter" idx="13"/>
          </p:nvPr>
        </p:nvSpPr>
        <p:spPr>
          <a:xfrm>
            <a:off x="4072275" y="3023761"/>
            <a:ext cx="4080000" cy="384000"/>
          </a:xfrm>
          <a:prstGeom prst="rect">
            <a:avLst/>
          </a:prstGeom>
          <a:solidFill>
            <a:schemeClr val="bg1"/>
          </a:solidFill>
        </p:spPr>
        <p:txBody>
          <a:bodyPr lIns="144000" tIns="0" rIns="0" bIns="0" anchor="ctr"/>
          <a:lstStyle>
            <a:lvl1pPr marL="0" indent="0" algn="l">
              <a:buNone/>
              <a:defRPr sz="1600" b="1" i="0" cap="none" baseline="0">
                <a:solidFill>
                  <a:schemeClr val="accent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9" name="Text Placeholder 6">
            <a:extLst>
              <a:ext uri="{FF2B5EF4-FFF2-40B4-BE49-F238E27FC236}">
                <a16:creationId xmlns:a16="http://schemas.microsoft.com/office/drawing/2014/main" id="{4B9B74C5-CED0-ED4B-8633-B9382E691951}"/>
              </a:ext>
            </a:extLst>
          </p:cNvPr>
          <p:cNvSpPr>
            <a:spLocks noGrp="1"/>
          </p:cNvSpPr>
          <p:nvPr>
            <p:ph type="body" sz="quarter" idx="14"/>
          </p:nvPr>
        </p:nvSpPr>
        <p:spPr>
          <a:xfrm>
            <a:off x="8128000" y="3023761"/>
            <a:ext cx="4088275" cy="384000"/>
          </a:xfrm>
          <a:prstGeom prst="rect">
            <a:avLst/>
          </a:prstGeom>
          <a:solidFill>
            <a:schemeClr val="bg1"/>
          </a:solidFill>
        </p:spPr>
        <p:txBody>
          <a:bodyPr lIns="144000" tIns="0" rIns="0" bIns="0" anchor="ctr"/>
          <a:lstStyle>
            <a:lvl1pPr marL="0" indent="0" algn="l">
              <a:buNone/>
              <a:defRPr sz="1600" b="1" i="0" cap="none" baseline="0">
                <a:solidFill>
                  <a:schemeClr val="tx1"/>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3" name="Date Placeholder 12">
            <a:extLst>
              <a:ext uri="{FF2B5EF4-FFF2-40B4-BE49-F238E27FC236}">
                <a16:creationId xmlns:a16="http://schemas.microsoft.com/office/drawing/2014/main" id="{793D6A5B-859D-0C40-A92C-E49CBA7AF62A}"/>
              </a:ext>
            </a:extLst>
          </p:cNvPr>
          <p:cNvSpPr>
            <a:spLocks noGrp="1"/>
          </p:cNvSpPr>
          <p:nvPr>
            <p:ph type="dt" sz="half" idx="18"/>
          </p:nvPr>
        </p:nvSpPr>
        <p:spPr/>
        <p:txBody>
          <a:bodyPr/>
          <a:lstStyle>
            <a:lvl1pPr>
              <a:defRPr b="0" i="0">
                <a:solidFill>
                  <a:schemeClr val="bg1"/>
                </a:solidFill>
                <a:latin typeface="Noway" panose="02000506000000020004" pitchFamily="2" charset="77"/>
              </a:defRPr>
            </a:lvl1pPr>
          </a:lstStyle>
          <a:p>
            <a:fld id="{1290AF95-2E23-C447-8CCE-6EE2C57B6E13}" type="datetime5">
              <a:rPr lang="en-US" smtClean="0"/>
              <a:t>11-Dec-19</a:t>
            </a:fld>
            <a:endParaRPr lang="en-US"/>
          </a:p>
        </p:txBody>
      </p:sp>
      <p:sp>
        <p:nvSpPr>
          <p:cNvPr id="14" name="Footer Placeholder 13">
            <a:extLst>
              <a:ext uri="{FF2B5EF4-FFF2-40B4-BE49-F238E27FC236}">
                <a16:creationId xmlns:a16="http://schemas.microsoft.com/office/drawing/2014/main" id="{8C01CAD5-7B62-ED4A-8936-4A378B16685C}"/>
              </a:ext>
            </a:extLst>
          </p:cNvPr>
          <p:cNvSpPr>
            <a:spLocks noGrp="1"/>
          </p:cNvSpPr>
          <p:nvPr>
            <p:ph type="ftr" sz="quarter" idx="19"/>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5" name="Slide Number Placeholder 14">
            <a:extLst>
              <a:ext uri="{FF2B5EF4-FFF2-40B4-BE49-F238E27FC236}">
                <a16:creationId xmlns:a16="http://schemas.microsoft.com/office/drawing/2014/main" id="{C6AC1234-E07B-D847-98E4-C5F69B9B29E2}"/>
              </a:ext>
            </a:extLst>
          </p:cNvPr>
          <p:cNvSpPr>
            <a:spLocks noGrp="1"/>
          </p:cNvSpPr>
          <p:nvPr>
            <p:ph type="sldNum" sz="quarter" idx="20"/>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
        <p:nvSpPr>
          <p:cNvPr id="16" name="Text Placeholder 4">
            <a:extLst>
              <a:ext uri="{FF2B5EF4-FFF2-40B4-BE49-F238E27FC236}">
                <a16:creationId xmlns:a16="http://schemas.microsoft.com/office/drawing/2014/main" id="{A8F98662-B743-AF4F-BC41-682C8907B0C2}"/>
              </a:ext>
            </a:extLst>
          </p:cNvPr>
          <p:cNvSpPr>
            <a:spLocks noGrp="1"/>
          </p:cNvSpPr>
          <p:nvPr>
            <p:ph type="body" sz="quarter" idx="15"/>
          </p:nvPr>
        </p:nvSpPr>
        <p:spPr>
          <a:xfrm>
            <a:off x="402470" y="3636936"/>
            <a:ext cx="3371245" cy="2831597"/>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4">
            <a:extLst>
              <a:ext uri="{FF2B5EF4-FFF2-40B4-BE49-F238E27FC236}">
                <a16:creationId xmlns:a16="http://schemas.microsoft.com/office/drawing/2014/main" id="{344DC565-7410-F444-9360-B1F4C7E4D267}"/>
              </a:ext>
            </a:extLst>
          </p:cNvPr>
          <p:cNvSpPr>
            <a:spLocks noGrp="1"/>
          </p:cNvSpPr>
          <p:nvPr>
            <p:ph type="body" sz="quarter" idx="16"/>
          </p:nvPr>
        </p:nvSpPr>
        <p:spPr>
          <a:xfrm>
            <a:off x="4277866" y="3636936"/>
            <a:ext cx="3371245" cy="2831597"/>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4">
            <a:extLst>
              <a:ext uri="{FF2B5EF4-FFF2-40B4-BE49-F238E27FC236}">
                <a16:creationId xmlns:a16="http://schemas.microsoft.com/office/drawing/2014/main" id="{8CC259F1-375C-884A-B8A9-9FC396B6C327}"/>
              </a:ext>
            </a:extLst>
          </p:cNvPr>
          <p:cNvSpPr>
            <a:spLocks noGrp="1"/>
          </p:cNvSpPr>
          <p:nvPr>
            <p:ph type="body" sz="quarter" idx="17"/>
          </p:nvPr>
        </p:nvSpPr>
        <p:spPr>
          <a:xfrm>
            <a:off x="8403858" y="3636936"/>
            <a:ext cx="3371245" cy="2831597"/>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4">
            <a:extLst>
              <a:ext uri="{FF2B5EF4-FFF2-40B4-BE49-F238E27FC236}">
                <a16:creationId xmlns:a16="http://schemas.microsoft.com/office/drawing/2014/main" id="{80411ADE-5FA0-0F46-8821-1D5CFC9FA70C}"/>
              </a:ext>
            </a:extLst>
          </p:cNvPr>
          <p:cNvSpPr>
            <a:spLocks noGrp="1"/>
          </p:cNvSpPr>
          <p:nvPr>
            <p:ph type="body" sz="quarter" idx="21"/>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0" name="Text Placeholder 4">
            <a:extLst>
              <a:ext uri="{FF2B5EF4-FFF2-40B4-BE49-F238E27FC236}">
                <a16:creationId xmlns:a16="http://schemas.microsoft.com/office/drawing/2014/main" id="{679ED7F0-1822-9E47-A10E-2E8B3468FB0A}"/>
              </a:ext>
            </a:extLst>
          </p:cNvPr>
          <p:cNvSpPr>
            <a:spLocks noGrp="1"/>
          </p:cNvSpPr>
          <p:nvPr>
            <p:ph type="body" sz="quarter" idx="22"/>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609537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xt block_v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2611200"/>
            <a:ext cx="4080000" cy="4297680"/>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4072275" y="2611200"/>
            <a:ext cx="4080000" cy="4297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8136275" y="2611200"/>
            <a:ext cx="4080000" cy="4297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7" name="Text Placeholder 6">
            <a:extLst>
              <a:ext uri="{FF2B5EF4-FFF2-40B4-BE49-F238E27FC236}">
                <a16:creationId xmlns:a16="http://schemas.microsoft.com/office/drawing/2014/main" id="{C5DFBB70-4B26-1145-BDA4-D87A9B0B8B97}"/>
              </a:ext>
            </a:extLst>
          </p:cNvPr>
          <p:cNvSpPr>
            <a:spLocks noGrp="1"/>
          </p:cNvSpPr>
          <p:nvPr>
            <p:ph type="body" sz="quarter" idx="12"/>
          </p:nvPr>
        </p:nvSpPr>
        <p:spPr>
          <a:xfrm>
            <a:off x="-20755" y="2169600"/>
            <a:ext cx="4080000" cy="384000"/>
          </a:xfrm>
          <a:prstGeom prst="rect">
            <a:avLst/>
          </a:prstGeom>
          <a:solidFill>
            <a:schemeClr val="bg1"/>
          </a:solidFill>
        </p:spPr>
        <p:txBody>
          <a:bodyPr lIns="324000" tIns="0" rIns="0" bIns="0" anchor="ctr"/>
          <a:lstStyle>
            <a:lvl1pPr marL="0" indent="0" algn="l">
              <a:buNone/>
              <a:defRPr sz="1600" b="1" i="0" cap="none" baseline="0">
                <a:solidFill>
                  <a:srgbClr val="DF1B1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8" name="Text Placeholder 6">
            <a:extLst>
              <a:ext uri="{FF2B5EF4-FFF2-40B4-BE49-F238E27FC236}">
                <a16:creationId xmlns:a16="http://schemas.microsoft.com/office/drawing/2014/main" id="{DE915EED-6727-FA4D-B84D-47E29AB43D83}"/>
              </a:ext>
            </a:extLst>
          </p:cNvPr>
          <p:cNvSpPr>
            <a:spLocks noGrp="1"/>
          </p:cNvSpPr>
          <p:nvPr>
            <p:ph type="body" sz="quarter" idx="13"/>
          </p:nvPr>
        </p:nvSpPr>
        <p:spPr>
          <a:xfrm>
            <a:off x="4072275" y="2170321"/>
            <a:ext cx="4080000" cy="384000"/>
          </a:xfrm>
          <a:prstGeom prst="rect">
            <a:avLst/>
          </a:prstGeom>
          <a:solidFill>
            <a:schemeClr val="bg1"/>
          </a:solidFill>
        </p:spPr>
        <p:txBody>
          <a:bodyPr lIns="144000" tIns="0" rIns="0" bIns="0" anchor="ctr"/>
          <a:lstStyle>
            <a:lvl1pPr marL="0" indent="0" algn="l">
              <a:buNone/>
              <a:defRPr sz="1600" b="1" i="0" cap="none" baseline="0">
                <a:solidFill>
                  <a:schemeClr val="accent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9" name="Text Placeholder 6">
            <a:extLst>
              <a:ext uri="{FF2B5EF4-FFF2-40B4-BE49-F238E27FC236}">
                <a16:creationId xmlns:a16="http://schemas.microsoft.com/office/drawing/2014/main" id="{4B9B74C5-CED0-ED4B-8633-B9382E691951}"/>
              </a:ext>
            </a:extLst>
          </p:cNvPr>
          <p:cNvSpPr>
            <a:spLocks noGrp="1"/>
          </p:cNvSpPr>
          <p:nvPr>
            <p:ph type="body" sz="quarter" idx="14"/>
          </p:nvPr>
        </p:nvSpPr>
        <p:spPr>
          <a:xfrm>
            <a:off x="8136275" y="2170321"/>
            <a:ext cx="4080000" cy="384000"/>
          </a:xfrm>
          <a:prstGeom prst="rect">
            <a:avLst/>
          </a:prstGeom>
          <a:solidFill>
            <a:schemeClr val="bg1"/>
          </a:solidFill>
        </p:spPr>
        <p:txBody>
          <a:bodyPr lIns="180000" tIns="0" rIns="0" bIns="0" anchor="ctr"/>
          <a:lstStyle>
            <a:lvl1pPr marL="0" indent="0" algn="l">
              <a:buNone/>
              <a:defRPr sz="1600" b="1" i="0" cap="none" baseline="0">
                <a:solidFill>
                  <a:schemeClr val="tx1"/>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0" name="Text Placeholder 4">
            <a:extLst>
              <a:ext uri="{FF2B5EF4-FFF2-40B4-BE49-F238E27FC236}">
                <a16:creationId xmlns:a16="http://schemas.microsoft.com/office/drawing/2014/main" id="{4E59171C-115F-644B-8F4F-EF1C9A9DC1C3}"/>
              </a:ext>
            </a:extLst>
          </p:cNvPr>
          <p:cNvSpPr>
            <a:spLocks noGrp="1"/>
          </p:cNvSpPr>
          <p:nvPr>
            <p:ph type="body" sz="quarter" idx="15"/>
          </p:nvPr>
        </p:nvSpPr>
        <p:spPr>
          <a:xfrm>
            <a:off x="402470" y="2786744"/>
            <a:ext cx="3371245"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a:extLst>
              <a:ext uri="{FF2B5EF4-FFF2-40B4-BE49-F238E27FC236}">
                <a16:creationId xmlns:a16="http://schemas.microsoft.com/office/drawing/2014/main" id="{474531B1-6262-7E40-ACE7-1752F64401D5}"/>
              </a:ext>
            </a:extLst>
          </p:cNvPr>
          <p:cNvSpPr>
            <a:spLocks noGrp="1"/>
          </p:cNvSpPr>
          <p:nvPr>
            <p:ph type="body" sz="quarter" idx="16"/>
          </p:nvPr>
        </p:nvSpPr>
        <p:spPr>
          <a:xfrm>
            <a:off x="4277866" y="2786744"/>
            <a:ext cx="3371245"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4">
            <a:extLst>
              <a:ext uri="{FF2B5EF4-FFF2-40B4-BE49-F238E27FC236}">
                <a16:creationId xmlns:a16="http://schemas.microsoft.com/office/drawing/2014/main" id="{7F96B749-E89B-0D45-80F9-58AAF22662E2}"/>
              </a:ext>
            </a:extLst>
          </p:cNvPr>
          <p:cNvSpPr>
            <a:spLocks noGrp="1"/>
          </p:cNvSpPr>
          <p:nvPr>
            <p:ph type="body" sz="quarter" idx="17"/>
          </p:nvPr>
        </p:nvSpPr>
        <p:spPr>
          <a:xfrm>
            <a:off x="8403858" y="2786744"/>
            <a:ext cx="3371245"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28DF2B00-95FA-ED4B-9CF0-4621171CB9E8}"/>
              </a:ext>
            </a:extLst>
          </p:cNvPr>
          <p:cNvSpPr>
            <a:spLocks noGrp="1"/>
          </p:cNvSpPr>
          <p:nvPr>
            <p:ph type="dt" sz="half" idx="18"/>
          </p:nvPr>
        </p:nvSpPr>
        <p:spPr/>
        <p:txBody>
          <a:bodyPr/>
          <a:lstStyle>
            <a:lvl1pPr>
              <a:defRPr b="0" i="0">
                <a:solidFill>
                  <a:schemeClr val="bg1"/>
                </a:solidFill>
                <a:latin typeface="Noway" panose="02000506000000020004" pitchFamily="2" charset="77"/>
              </a:defRPr>
            </a:lvl1pPr>
          </a:lstStyle>
          <a:p>
            <a:fld id="{115A868A-E471-9545-B6E2-14E85DCD3182}" type="datetime5">
              <a:rPr lang="en-US" smtClean="0"/>
              <a:t>11-Dec-19</a:t>
            </a:fld>
            <a:endParaRPr lang="en-US"/>
          </a:p>
        </p:txBody>
      </p:sp>
      <p:sp>
        <p:nvSpPr>
          <p:cNvPr id="13" name="Footer Placeholder 12">
            <a:extLst>
              <a:ext uri="{FF2B5EF4-FFF2-40B4-BE49-F238E27FC236}">
                <a16:creationId xmlns:a16="http://schemas.microsoft.com/office/drawing/2014/main" id="{AD2B38EC-42C5-2D4D-9C24-991FE8825E49}"/>
              </a:ext>
            </a:extLst>
          </p:cNvPr>
          <p:cNvSpPr>
            <a:spLocks noGrp="1"/>
          </p:cNvSpPr>
          <p:nvPr>
            <p:ph type="ftr" sz="quarter" idx="19"/>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4" name="Slide Number Placeholder 13">
            <a:extLst>
              <a:ext uri="{FF2B5EF4-FFF2-40B4-BE49-F238E27FC236}">
                <a16:creationId xmlns:a16="http://schemas.microsoft.com/office/drawing/2014/main" id="{04A7AE45-58BA-2042-A78F-CBFE1A01DBDA}"/>
              </a:ext>
            </a:extLst>
          </p:cNvPr>
          <p:cNvSpPr>
            <a:spLocks noGrp="1"/>
          </p:cNvSpPr>
          <p:nvPr>
            <p:ph type="sldNum" sz="quarter" idx="20"/>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
        <p:nvSpPr>
          <p:cNvPr id="15" name="Text Placeholder 4">
            <a:extLst>
              <a:ext uri="{FF2B5EF4-FFF2-40B4-BE49-F238E27FC236}">
                <a16:creationId xmlns:a16="http://schemas.microsoft.com/office/drawing/2014/main" id="{922EF720-49EE-C74C-AA01-A3D5AF436A34}"/>
              </a:ext>
            </a:extLst>
          </p:cNvPr>
          <p:cNvSpPr>
            <a:spLocks noGrp="1"/>
          </p:cNvSpPr>
          <p:nvPr>
            <p:ph type="body" sz="quarter" idx="21"/>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16" name="Text Placeholder 4">
            <a:extLst>
              <a:ext uri="{FF2B5EF4-FFF2-40B4-BE49-F238E27FC236}">
                <a16:creationId xmlns:a16="http://schemas.microsoft.com/office/drawing/2014/main" id="{B7487BEB-0CD3-F042-8417-19A0E4F1DB49}"/>
              </a:ext>
            </a:extLst>
          </p:cNvPr>
          <p:cNvSpPr>
            <a:spLocks noGrp="1"/>
          </p:cNvSpPr>
          <p:nvPr>
            <p:ph type="body" sz="quarter" idx="22"/>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27532980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txt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E60595-4D0E-6B46-9D30-C2DDA86DC125}"/>
              </a:ext>
            </a:extLst>
          </p:cNvPr>
          <p:cNvSpPr/>
          <p:nvPr userDrawn="1"/>
        </p:nvSpPr>
        <p:spPr>
          <a:xfrm>
            <a:off x="0" y="2611200"/>
            <a:ext cx="3048000" cy="4246419"/>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 name="Rectangle 3">
            <a:extLst>
              <a:ext uri="{FF2B5EF4-FFF2-40B4-BE49-F238E27FC236}">
                <a16:creationId xmlns:a16="http://schemas.microsoft.com/office/drawing/2014/main" id="{0B9EB7F5-09EC-FB42-B7F5-8C93264CE9A4}"/>
              </a:ext>
            </a:extLst>
          </p:cNvPr>
          <p:cNvSpPr/>
          <p:nvPr userDrawn="1"/>
        </p:nvSpPr>
        <p:spPr>
          <a:xfrm>
            <a:off x="3048000" y="2611581"/>
            <a:ext cx="3048000" cy="42464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5" name="Rectangle 4">
            <a:extLst>
              <a:ext uri="{FF2B5EF4-FFF2-40B4-BE49-F238E27FC236}">
                <a16:creationId xmlns:a16="http://schemas.microsoft.com/office/drawing/2014/main" id="{9693CD7E-8F59-A843-BB9B-043060EB25D3}"/>
              </a:ext>
            </a:extLst>
          </p:cNvPr>
          <p:cNvSpPr/>
          <p:nvPr userDrawn="1"/>
        </p:nvSpPr>
        <p:spPr>
          <a:xfrm>
            <a:off x="6096000" y="2611581"/>
            <a:ext cx="3081600" cy="4246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7" name="Text Placeholder 6">
            <a:extLst>
              <a:ext uri="{FF2B5EF4-FFF2-40B4-BE49-F238E27FC236}">
                <a16:creationId xmlns:a16="http://schemas.microsoft.com/office/drawing/2014/main" id="{C5DFBB70-4B26-1145-BDA4-D87A9B0B8B97}"/>
              </a:ext>
            </a:extLst>
          </p:cNvPr>
          <p:cNvSpPr>
            <a:spLocks noGrp="1"/>
          </p:cNvSpPr>
          <p:nvPr>
            <p:ph type="body" sz="quarter" idx="12"/>
          </p:nvPr>
        </p:nvSpPr>
        <p:spPr>
          <a:xfrm>
            <a:off x="0" y="2169600"/>
            <a:ext cx="3048000" cy="384000"/>
          </a:xfrm>
          <a:prstGeom prst="rect">
            <a:avLst/>
          </a:prstGeom>
          <a:solidFill>
            <a:schemeClr val="bg1"/>
          </a:solidFill>
        </p:spPr>
        <p:txBody>
          <a:bodyPr lIns="288000" tIns="0" rIns="0" bIns="0" anchor="ctr"/>
          <a:lstStyle>
            <a:lvl1pPr marL="0" indent="0" algn="l">
              <a:buNone/>
              <a:defRPr sz="1600" b="1" i="0" cap="none" baseline="0">
                <a:solidFill>
                  <a:srgbClr val="DF1B1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8" name="Text Placeholder 6">
            <a:extLst>
              <a:ext uri="{FF2B5EF4-FFF2-40B4-BE49-F238E27FC236}">
                <a16:creationId xmlns:a16="http://schemas.microsoft.com/office/drawing/2014/main" id="{DE915EED-6727-FA4D-B84D-47E29AB43D83}"/>
              </a:ext>
            </a:extLst>
          </p:cNvPr>
          <p:cNvSpPr>
            <a:spLocks noGrp="1"/>
          </p:cNvSpPr>
          <p:nvPr>
            <p:ph type="body" sz="quarter" idx="13"/>
          </p:nvPr>
        </p:nvSpPr>
        <p:spPr>
          <a:xfrm>
            <a:off x="3048000" y="2169600"/>
            <a:ext cx="3048000" cy="384000"/>
          </a:xfrm>
          <a:prstGeom prst="rect">
            <a:avLst/>
          </a:prstGeom>
          <a:solidFill>
            <a:schemeClr val="bg1"/>
          </a:solidFill>
        </p:spPr>
        <p:txBody>
          <a:bodyPr lIns="144000" tIns="0" rIns="0" bIns="0" anchor="ctr"/>
          <a:lstStyle>
            <a:lvl1pPr marL="0" indent="0" algn="l">
              <a:buNone/>
              <a:defRPr sz="1600" b="1" i="0" cap="none" baseline="0">
                <a:solidFill>
                  <a:schemeClr val="accent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9" name="Text Placeholder 6">
            <a:extLst>
              <a:ext uri="{FF2B5EF4-FFF2-40B4-BE49-F238E27FC236}">
                <a16:creationId xmlns:a16="http://schemas.microsoft.com/office/drawing/2014/main" id="{4B9B74C5-CED0-ED4B-8633-B9382E691951}"/>
              </a:ext>
            </a:extLst>
          </p:cNvPr>
          <p:cNvSpPr>
            <a:spLocks noGrp="1"/>
          </p:cNvSpPr>
          <p:nvPr>
            <p:ph type="body" sz="quarter" idx="14"/>
          </p:nvPr>
        </p:nvSpPr>
        <p:spPr>
          <a:xfrm>
            <a:off x="6096000" y="2169600"/>
            <a:ext cx="3081600" cy="384000"/>
          </a:xfrm>
          <a:prstGeom prst="rect">
            <a:avLst/>
          </a:prstGeom>
          <a:solidFill>
            <a:schemeClr val="bg1"/>
          </a:solidFill>
        </p:spPr>
        <p:txBody>
          <a:bodyPr lIns="144000" tIns="0" rIns="0" bIns="0" anchor="ctr"/>
          <a:lstStyle>
            <a:lvl1pPr marL="0" indent="0" algn="l">
              <a:buNone/>
              <a:defRPr sz="1600" b="1" i="0" cap="none" baseline="0">
                <a:solidFill>
                  <a:schemeClr val="accent3"/>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0" name="Text Placeholder 4">
            <a:extLst>
              <a:ext uri="{FF2B5EF4-FFF2-40B4-BE49-F238E27FC236}">
                <a16:creationId xmlns:a16="http://schemas.microsoft.com/office/drawing/2014/main" id="{4E59171C-115F-644B-8F4F-EF1C9A9DC1C3}"/>
              </a:ext>
            </a:extLst>
          </p:cNvPr>
          <p:cNvSpPr>
            <a:spLocks noGrp="1"/>
          </p:cNvSpPr>
          <p:nvPr>
            <p:ph type="body" sz="quarter" idx="15"/>
          </p:nvPr>
        </p:nvSpPr>
        <p:spPr>
          <a:xfrm>
            <a:off x="196647" y="2786744"/>
            <a:ext cx="2698341"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4">
            <a:extLst>
              <a:ext uri="{FF2B5EF4-FFF2-40B4-BE49-F238E27FC236}">
                <a16:creationId xmlns:a16="http://schemas.microsoft.com/office/drawing/2014/main" id="{474531B1-6262-7E40-ACE7-1752F64401D5}"/>
              </a:ext>
            </a:extLst>
          </p:cNvPr>
          <p:cNvSpPr>
            <a:spLocks noGrp="1"/>
          </p:cNvSpPr>
          <p:nvPr>
            <p:ph type="body" sz="quarter" idx="16"/>
          </p:nvPr>
        </p:nvSpPr>
        <p:spPr>
          <a:xfrm>
            <a:off x="3226231" y="2786744"/>
            <a:ext cx="2736419"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4">
            <a:extLst>
              <a:ext uri="{FF2B5EF4-FFF2-40B4-BE49-F238E27FC236}">
                <a16:creationId xmlns:a16="http://schemas.microsoft.com/office/drawing/2014/main" id="{7F96B749-E89B-0D45-80F9-58AAF22662E2}"/>
              </a:ext>
            </a:extLst>
          </p:cNvPr>
          <p:cNvSpPr>
            <a:spLocks noGrp="1"/>
          </p:cNvSpPr>
          <p:nvPr>
            <p:ph type="body" sz="quarter" idx="17"/>
          </p:nvPr>
        </p:nvSpPr>
        <p:spPr>
          <a:xfrm>
            <a:off x="6264937" y="2786744"/>
            <a:ext cx="2773423"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Rectangle 12">
            <a:extLst>
              <a:ext uri="{FF2B5EF4-FFF2-40B4-BE49-F238E27FC236}">
                <a16:creationId xmlns:a16="http://schemas.microsoft.com/office/drawing/2014/main" id="{7462C4F5-E889-4244-A978-DAB4EC4CD24F}"/>
              </a:ext>
            </a:extLst>
          </p:cNvPr>
          <p:cNvSpPr/>
          <p:nvPr userDrawn="1"/>
        </p:nvSpPr>
        <p:spPr>
          <a:xfrm>
            <a:off x="9178636" y="2611581"/>
            <a:ext cx="3048000" cy="42464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14" name="Text Placeholder 6">
            <a:extLst>
              <a:ext uri="{FF2B5EF4-FFF2-40B4-BE49-F238E27FC236}">
                <a16:creationId xmlns:a16="http://schemas.microsoft.com/office/drawing/2014/main" id="{3A6B0751-C21E-C546-95E9-F1C8558994D8}"/>
              </a:ext>
            </a:extLst>
          </p:cNvPr>
          <p:cNvSpPr>
            <a:spLocks noGrp="1"/>
          </p:cNvSpPr>
          <p:nvPr>
            <p:ph type="body" sz="quarter" idx="18"/>
          </p:nvPr>
        </p:nvSpPr>
        <p:spPr>
          <a:xfrm>
            <a:off x="9171709" y="2169600"/>
            <a:ext cx="3020291" cy="384000"/>
          </a:xfrm>
          <a:prstGeom prst="rect">
            <a:avLst/>
          </a:prstGeom>
          <a:solidFill>
            <a:schemeClr val="bg1"/>
          </a:solidFill>
        </p:spPr>
        <p:txBody>
          <a:bodyPr lIns="144000" tIns="0" rIns="0" bIns="0" anchor="ctr"/>
          <a:lstStyle>
            <a:lvl1pPr marL="0" indent="0" algn="l">
              <a:buNone/>
              <a:defRPr sz="1600" b="1" i="0" cap="none" baseline="0">
                <a:solidFill>
                  <a:schemeClr val="tx1"/>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15" name="Text Placeholder 4">
            <a:extLst>
              <a:ext uri="{FF2B5EF4-FFF2-40B4-BE49-F238E27FC236}">
                <a16:creationId xmlns:a16="http://schemas.microsoft.com/office/drawing/2014/main" id="{C3945F3E-4DEA-7346-AF2A-FEA41D80E60A}"/>
              </a:ext>
            </a:extLst>
          </p:cNvPr>
          <p:cNvSpPr>
            <a:spLocks noGrp="1"/>
          </p:cNvSpPr>
          <p:nvPr>
            <p:ph type="body" sz="quarter" idx="19"/>
          </p:nvPr>
        </p:nvSpPr>
        <p:spPr>
          <a:xfrm>
            <a:off x="9340646" y="2786744"/>
            <a:ext cx="2773423" cy="3681789"/>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b="0" i="0">
                <a:solidFill>
                  <a:schemeClr val="bg1"/>
                </a:solidFill>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9B6914CE-DCF9-C447-B741-E675476E4480}"/>
              </a:ext>
            </a:extLst>
          </p:cNvPr>
          <p:cNvSpPr>
            <a:spLocks noGrp="1"/>
          </p:cNvSpPr>
          <p:nvPr>
            <p:ph type="dt" sz="half" idx="20"/>
          </p:nvPr>
        </p:nvSpPr>
        <p:spPr/>
        <p:txBody>
          <a:bodyPr/>
          <a:lstStyle>
            <a:lvl1pPr>
              <a:defRPr b="0" i="0">
                <a:solidFill>
                  <a:schemeClr val="bg1"/>
                </a:solidFill>
                <a:latin typeface="Noway" panose="02000506000000020004" pitchFamily="2" charset="77"/>
              </a:defRPr>
            </a:lvl1pPr>
          </a:lstStyle>
          <a:p>
            <a:fld id="{73E6B316-B9A2-4F45-903C-AFD06E62EE23}" type="datetime5">
              <a:rPr lang="en-US" smtClean="0"/>
              <a:t>11-Dec-19</a:t>
            </a:fld>
            <a:endParaRPr lang="en-US"/>
          </a:p>
        </p:txBody>
      </p:sp>
      <p:sp>
        <p:nvSpPr>
          <p:cNvPr id="16" name="Footer Placeholder 15">
            <a:extLst>
              <a:ext uri="{FF2B5EF4-FFF2-40B4-BE49-F238E27FC236}">
                <a16:creationId xmlns:a16="http://schemas.microsoft.com/office/drawing/2014/main" id="{E67556E1-8D2B-8048-99D1-95B20E6C0BAA}"/>
              </a:ext>
            </a:extLst>
          </p:cNvPr>
          <p:cNvSpPr>
            <a:spLocks noGrp="1"/>
          </p:cNvSpPr>
          <p:nvPr>
            <p:ph type="ftr" sz="quarter" idx="21"/>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17" name="Slide Number Placeholder 16">
            <a:extLst>
              <a:ext uri="{FF2B5EF4-FFF2-40B4-BE49-F238E27FC236}">
                <a16:creationId xmlns:a16="http://schemas.microsoft.com/office/drawing/2014/main" id="{9374585D-4613-F642-9E15-2212E6E38085}"/>
              </a:ext>
            </a:extLst>
          </p:cNvPr>
          <p:cNvSpPr>
            <a:spLocks noGrp="1"/>
          </p:cNvSpPr>
          <p:nvPr>
            <p:ph type="sldNum" sz="quarter" idx="22"/>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
        <p:nvSpPr>
          <p:cNvPr id="19" name="Text Placeholder 4">
            <a:extLst>
              <a:ext uri="{FF2B5EF4-FFF2-40B4-BE49-F238E27FC236}">
                <a16:creationId xmlns:a16="http://schemas.microsoft.com/office/drawing/2014/main" id="{7385ECB3-BC25-894B-BB26-800EF0BD659D}"/>
              </a:ext>
            </a:extLst>
          </p:cNvPr>
          <p:cNvSpPr>
            <a:spLocks noGrp="1"/>
          </p:cNvSpPr>
          <p:nvPr>
            <p:ph type="body" sz="quarter" idx="23"/>
          </p:nvPr>
        </p:nvSpPr>
        <p:spPr>
          <a:xfrm>
            <a:off x="383118" y="1098975"/>
            <a:ext cx="11425767" cy="611293"/>
          </a:xfrm>
          <a:prstGeom prst="rect">
            <a:avLst/>
          </a:prstGeom>
        </p:spPr>
        <p:txBody>
          <a:bodyPr lIns="0" tIns="0" rIns="0" bIns="0" anchor="t"/>
          <a:lstStyle>
            <a:lvl1pPr marL="0" indent="0" algn="l">
              <a:buNone/>
              <a:defRPr sz="2133" b="0" i="0" cap="none" baseline="0">
                <a:solidFill>
                  <a:schemeClr val="accent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0" name="Text Placeholder 4">
            <a:extLst>
              <a:ext uri="{FF2B5EF4-FFF2-40B4-BE49-F238E27FC236}">
                <a16:creationId xmlns:a16="http://schemas.microsoft.com/office/drawing/2014/main" id="{D292FA7B-56D9-424E-B875-FE5CBDA9A6D0}"/>
              </a:ext>
            </a:extLst>
          </p:cNvPr>
          <p:cNvSpPr>
            <a:spLocks noGrp="1"/>
          </p:cNvSpPr>
          <p:nvPr>
            <p:ph type="body" sz="quarter" idx="24"/>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40696365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xt block +pic">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EFCC2EF-4C1E-D044-A249-235AF04BD179}"/>
              </a:ext>
            </a:extLst>
          </p:cNvPr>
          <p:cNvSpPr/>
          <p:nvPr userDrawn="1"/>
        </p:nvSpPr>
        <p:spPr>
          <a:xfrm>
            <a:off x="1187" y="2107200"/>
            <a:ext cx="3048000" cy="2130776"/>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32" name="Rectangle 31">
            <a:extLst>
              <a:ext uri="{FF2B5EF4-FFF2-40B4-BE49-F238E27FC236}">
                <a16:creationId xmlns:a16="http://schemas.microsoft.com/office/drawing/2014/main" id="{E1154FF1-C2CE-B04A-959A-F448A78906B5}"/>
              </a:ext>
            </a:extLst>
          </p:cNvPr>
          <p:cNvSpPr/>
          <p:nvPr userDrawn="1"/>
        </p:nvSpPr>
        <p:spPr>
          <a:xfrm>
            <a:off x="3048000" y="2107200"/>
            <a:ext cx="3048000" cy="2130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33" name="Rectangle 32">
            <a:extLst>
              <a:ext uri="{FF2B5EF4-FFF2-40B4-BE49-F238E27FC236}">
                <a16:creationId xmlns:a16="http://schemas.microsoft.com/office/drawing/2014/main" id="{28C24AB2-31E1-334E-830D-78DAB02F6C66}"/>
              </a:ext>
            </a:extLst>
          </p:cNvPr>
          <p:cNvSpPr/>
          <p:nvPr userDrawn="1"/>
        </p:nvSpPr>
        <p:spPr>
          <a:xfrm>
            <a:off x="6097187" y="2107200"/>
            <a:ext cx="3081600" cy="2130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40" name="Rectangle 39">
            <a:extLst>
              <a:ext uri="{FF2B5EF4-FFF2-40B4-BE49-F238E27FC236}">
                <a16:creationId xmlns:a16="http://schemas.microsoft.com/office/drawing/2014/main" id="{01A04357-3A94-C445-953C-1BFF52F04892}"/>
              </a:ext>
            </a:extLst>
          </p:cNvPr>
          <p:cNvSpPr/>
          <p:nvPr userDrawn="1"/>
        </p:nvSpPr>
        <p:spPr>
          <a:xfrm>
            <a:off x="9179823" y="2107200"/>
            <a:ext cx="3048000" cy="2130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13" name="Picture Placeholder 2">
            <a:extLst>
              <a:ext uri="{FF2B5EF4-FFF2-40B4-BE49-F238E27FC236}">
                <a16:creationId xmlns:a16="http://schemas.microsoft.com/office/drawing/2014/main" id="{E8B38503-7B06-3C43-AB59-35B6D693BBB8}"/>
              </a:ext>
            </a:extLst>
          </p:cNvPr>
          <p:cNvSpPr>
            <a:spLocks noGrp="1"/>
          </p:cNvSpPr>
          <p:nvPr>
            <p:ph type="pic" sz="quarter" idx="10"/>
          </p:nvPr>
        </p:nvSpPr>
        <p:spPr>
          <a:xfrm>
            <a:off x="0" y="4023360"/>
            <a:ext cx="3048000" cy="2870925"/>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4" name="Picture Placeholder 2">
            <a:extLst>
              <a:ext uri="{FF2B5EF4-FFF2-40B4-BE49-F238E27FC236}">
                <a16:creationId xmlns:a16="http://schemas.microsoft.com/office/drawing/2014/main" id="{9A1F2CD1-A464-5848-9F7D-C2E68CC1D319}"/>
              </a:ext>
            </a:extLst>
          </p:cNvPr>
          <p:cNvSpPr>
            <a:spLocks noGrp="1"/>
          </p:cNvSpPr>
          <p:nvPr>
            <p:ph type="pic" sz="quarter" idx="18"/>
          </p:nvPr>
        </p:nvSpPr>
        <p:spPr>
          <a:xfrm>
            <a:off x="3048000" y="4023360"/>
            <a:ext cx="3048000" cy="2870925"/>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5" name="Picture Placeholder 2">
            <a:extLst>
              <a:ext uri="{FF2B5EF4-FFF2-40B4-BE49-F238E27FC236}">
                <a16:creationId xmlns:a16="http://schemas.microsoft.com/office/drawing/2014/main" id="{B87D296E-4843-F549-828E-097C7B1096F3}"/>
              </a:ext>
            </a:extLst>
          </p:cNvPr>
          <p:cNvSpPr>
            <a:spLocks noGrp="1"/>
          </p:cNvSpPr>
          <p:nvPr>
            <p:ph type="pic" sz="quarter" idx="19"/>
          </p:nvPr>
        </p:nvSpPr>
        <p:spPr>
          <a:xfrm>
            <a:off x="6097187" y="4023360"/>
            <a:ext cx="3081600" cy="2870925"/>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725D5EF4-9D93-1D4C-BF12-513C1CEEAD4F}"/>
              </a:ext>
            </a:extLst>
          </p:cNvPr>
          <p:cNvSpPr>
            <a:spLocks noGrp="1"/>
          </p:cNvSpPr>
          <p:nvPr>
            <p:ph type="dt" sz="half" idx="20"/>
          </p:nvPr>
        </p:nvSpPr>
        <p:spPr/>
        <p:txBody>
          <a:bodyPr/>
          <a:lstStyle>
            <a:lvl1pPr>
              <a:defRPr b="0" i="0">
                <a:latin typeface="Noway" panose="02000506000000020004" pitchFamily="2" charset="77"/>
              </a:defRPr>
            </a:lvl1pPr>
          </a:lstStyle>
          <a:p>
            <a:fld id="{520B3F46-21D8-FA44-841C-36E0E956E64A}" type="datetime5">
              <a:rPr lang="en-US" smtClean="0"/>
              <a:t>11-Dec-19</a:t>
            </a:fld>
            <a:endParaRPr lang="en-US"/>
          </a:p>
        </p:txBody>
      </p:sp>
      <p:sp>
        <p:nvSpPr>
          <p:cNvPr id="16" name="Footer Placeholder 15">
            <a:extLst>
              <a:ext uri="{FF2B5EF4-FFF2-40B4-BE49-F238E27FC236}">
                <a16:creationId xmlns:a16="http://schemas.microsoft.com/office/drawing/2014/main" id="{6246DA5B-6198-5944-B3D1-DBD338D21B46}"/>
              </a:ext>
            </a:extLst>
          </p:cNvPr>
          <p:cNvSpPr>
            <a:spLocks noGrp="1"/>
          </p:cNvSpPr>
          <p:nvPr>
            <p:ph type="ftr" sz="quarter" idx="21"/>
          </p:nvPr>
        </p:nvSpPr>
        <p:spPr/>
        <p:txBody>
          <a:bodyPr/>
          <a:lstStyle>
            <a:lvl1pPr>
              <a:defRPr b="0" i="0">
                <a:latin typeface="Noway" panose="02000506000000020004" pitchFamily="2" charset="77"/>
              </a:defRPr>
            </a:lvl1pPr>
          </a:lstStyle>
          <a:p>
            <a:r>
              <a:rPr lang="en-US"/>
              <a:t>Confidential © 2019 TomTom</a:t>
            </a:r>
          </a:p>
        </p:txBody>
      </p:sp>
      <p:sp>
        <p:nvSpPr>
          <p:cNvPr id="17" name="Slide Number Placeholder 16">
            <a:extLst>
              <a:ext uri="{FF2B5EF4-FFF2-40B4-BE49-F238E27FC236}">
                <a16:creationId xmlns:a16="http://schemas.microsoft.com/office/drawing/2014/main" id="{E8FDA118-BFD3-F641-833F-AB2329F02984}"/>
              </a:ext>
            </a:extLst>
          </p:cNvPr>
          <p:cNvSpPr>
            <a:spLocks noGrp="1"/>
          </p:cNvSpPr>
          <p:nvPr>
            <p:ph type="sldNum" sz="quarter" idx="22"/>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34" name="Text Placeholder 6">
            <a:extLst>
              <a:ext uri="{FF2B5EF4-FFF2-40B4-BE49-F238E27FC236}">
                <a16:creationId xmlns:a16="http://schemas.microsoft.com/office/drawing/2014/main" id="{F7161D0C-0808-FA42-B6CE-9150750D8769}"/>
              </a:ext>
            </a:extLst>
          </p:cNvPr>
          <p:cNvSpPr>
            <a:spLocks noGrp="1"/>
          </p:cNvSpPr>
          <p:nvPr>
            <p:ph type="body" sz="quarter" idx="12"/>
          </p:nvPr>
        </p:nvSpPr>
        <p:spPr>
          <a:xfrm>
            <a:off x="1187" y="1719587"/>
            <a:ext cx="3048000" cy="384000"/>
          </a:xfrm>
          <a:prstGeom prst="rect">
            <a:avLst/>
          </a:prstGeom>
          <a:solidFill>
            <a:schemeClr val="bg1"/>
          </a:solidFill>
        </p:spPr>
        <p:txBody>
          <a:bodyPr lIns="288000" tIns="0" rIns="0" bIns="0" anchor="ctr"/>
          <a:lstStyle>
            <a:lvl1pPr marL="0" indent="0" algn="l">
              <a:buNone/>
              <a:defRPr sz="1600" b="1" i="0" cap="none" baseline="0">
                <a:solidFill>
                  <a:srgbClr val="DF1B1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35" name="Text Placeholder 6">
            <a:extLst>
              <a:ext uri="{FF2B5EF4-FFF2-40B4-BE49-F238E27FC236}">
                <a16:creationId xmlns:a16="http://schemas.microsoft.com/office/drawing/2014/main" id="{274349B1-37E4-DA4B-9CE6-7555747B2F61}"/>
              </a:ext>
            </a:extLst>
          </p:cNvPr>
          <p:cNvSpPr>
            <a:spLocks noGrp="1"/>
          </p:cNvSpPr>
          <p:nvPr>
            <p:ph type="body" sz="quarter" idx="13"/>
          </p:nvPr>
        </p:nvSpPr>
        <p:spPr>
          <a:xfrm>
            <a:off x="3049187" y="1719587"/>
            <a:ext cx="3048000" cy="384000"/>
          </a:xfrm>
          <a:prstGeom prst="rect">
            <a:avLst/>
          </a:prstGeom>
          <a:solidFill>
            <a:schemeClr val="bg1"/>
          </a:solidFill>
        </p:spPr>
        <p:txBody>
          <a:bodyPr lIns="144000" tIns="0" rIns="0" bIns="0" anchor="ctr"/>
          <a:lstStyle>
            <a:lvl1pPr marL="0" indent="0" algn="l">
              <a:buNone/>
              <a:defRPr sz="1600" b="1" i="0" cap="none" baseline="0">
                <a:solidFill>
                  <a:schemeClr val="accent2"/>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36" name="Text Placeholder 6">
            <a:extLst>
              <a:ext uri="{FF2B5EF4-FFF2-40B4-BE49-F238E27FC236}">
                <a16:creationId xmlns:a16="http://schemas.microsoft.com/office/drawing/2014/main" id="{F489E2ED-DA69-754B-A9D2-760FBD21208E}"/>
              </a:ext>
            </a:extLst>
          </p:cNvPr>
          <p:cNvSpPr>
            <a:spLocks noGrp="1"/>
          </p:cNvSpPr>
          <p:nvPr>
            <p:ph type="body" sz="quarter" idx="14"/>
          </p:nvPr>
        </p:nvSpPr>
        <p:spPr>
          <a:xfrm>
            <a:off x="6097187" y="1712659"/>
            <a:ext cx="3081600" cy="384000"/>
          </a:xfrm>
          <a:prstGeom prst="rect">
            <a:avLst/>
          </a:prstGeom>
          <a:solidFill>
            <a:schemeClr val="bg1"/>
          </a:solidFill>
        </p:spPr>
        <p:txBody>
          <a:bodyPr lIns="144000" tIns="0" rIns="0" bIns="0" anchor="ctr"/>
          <a:lstStyle>
            <a:lvl1pPr marL="0" indent="0" algn="l">
              <a:buNone/>
              <a:defRPr sz="1600" b="1" i="0" cap="none" baseline="0">
                <a:solidFill>
                  <a:schemeClr val="accent3"/>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37" name="Text Placeholder 4">
            <a:extLst>
              <a:ext uri="{FF2B5EF4-FFF2-40B4-BE49-F238E27FC236}">
                <a16:creationId xmlns:a16="http://schemas.microsoft.com/office/drawing/2014/main" id="{EC531785-27DE-564C-9262-B6B20BB33774}"/>
              </a:ext>
            </a:extLst>
          </p:cNvPr>
          <p:cNvSpPr>
            <a:spLocks noGrp="1"/>
          </p:cNvSpPr>
          <p:nvPr>
            <p:ph type="body" sz="quarter" idx="15"/>
          </p:nvPr>
        </p:nvSpPr>
        <p:spPr>
          <a:xfrm>
            <a:off x="396730" y="2280591"/>
            <a:ext cx="2453943" cy="1565765"/>
          </a:xfrm>
          <a:prstGeom prst="rect">
            <a:avLst/>
          </a:prstGeom>
        </p:spPr>
        <p:txBody>
          <a:bodyPr lIns="0" tIns="0" rIns="0" bIns="0"/>
          <a:lstStyle>
            <a:lvl1pPr marL="143996" indent="-143996">
              <a:lnSpc>
                <a:spcPct val="100000"/>
              </a:lnSpc>
              <a:spcBef>
                <a:spcPts val="800"/>
              </a:spcBef>
              <a:buFont typeface="Arial" panose="020B0604020202020204" pitchFamily="34" charset="0"/>
              <a:buChar char="•"/>
              <a:defRPr sz="1600" b="0" i="0">
                <a:solidFill>
                  <a:schemeClr val="bg1"/>
                </a:solidFill>
                <a:latin typeface="Noway" panose="02000506000000020004" pitchFamily="2" charset="77"/>
              </a:defRPr>
            </a:lvl1pPr>
            <a:lvl2pPr marL="685783" indent="-228594">
              <a:buFont typeface="Courier New" panose="02070309020205020404" pitchFamily="49" charset="0"/>
              <a:buChar char="o"/>
              <a:defRPr sz="1600" b="0" i="0">
                <a:solidFill>
                  <a:schemeClr val="bg1"/>
                </a:solidFill>
                <a:latin typeface="Noway" panose="02000506000000020004" pitchFamily="2" charset="77"/>
              </a:defRPr>
            </a:lvl2pPr>
            <a:lvl3pPr marL="1142971" indent="-228594">
              <a:buFont typeface="Wingdings" pitchFamily="2" charset="2"/>
              <a:buChar char="§"/>
              <a:defRPr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8" name="Text Placeholder 4">
            <a:extLst>
              <a:ext uri="{FF2B5EF4-FFF2-40B4-BE49-F238E27FC236}">
                <a16:creationId xmlns:a16="http://schemas.microsoft.com/office/drawing/2014/main" id="{BF7B3251-CAF0-4F4B-97BA-B22ADD302B2B}"/>
              </a:ext>
            </a:extLst>
          </p:cNvPr>
          <p:cNvSpPr>
            <a:spLocks noGrp="1"/>
          </p:cNvSpPr>
          <p:nvPr>
            <p:ph type="body" sz="quarter" idx="16"/>
          </p:nvPr>
        </p:nvSpPr>
        <p:spPr>
          <a:xfrm>
            <a:off x="3228213" y="2280591"/>
            <a:ext cx="2642551" cy="1565765"/>
          </a:xfrm>
          <a:prstGeom prst="rect">
            <a:avLst/>
          </a:prstGeom>
        </p:spPr>
        <p:txBody>
          <a:bodyPr lIns="0" tIns="0" rIns="0" bIns="0"/>
          <a:lstStyle>
            <a:lvl1pPr>
              <a:defRPr lang="en-US" sz="1600" b="0" i="0" dirty="0">
                <a:solidFill>
                  <a:schemeClr val="bg1"/>
                </a:solidFill>
                <a:latin typeface="Noway" panose="02000506000000020004" pitchFamily="2" charset="77"/>
              </a:defRPr>
            </a:lvl1pPr>
            <a:lvl2pPr>
              <a:defRPr lang="en-US" sz="1600" b="0" i="0" dirty="0">
                <a:solidFill>
                  <a:schemeClr val="bg1"/>
                </a:solidFill>
                <a:latin typeface="Noway" panose="02000506000000020004" pitchFamily="2" charset="77"/>
              </a:defRPr>
            </a:lvl2pPr>
            <a:lvl3pPr>
              <a:defRPr lang="en-US" sz="1600" b="0" i="0" dirty="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stStyle>
          <a:p>
            <a:pPr marL="143996" lvl="0" indent="-143996">
              <a:lnSpc>
                <a:spcPct val="100000"/>
              </a:lnSpc>
              <a:spcBef>
                <a:spcPts val="800"/>
              </a:spcBef>
            </a:pPr>
            <a:r>
              <a:rPr lang="en-GB"/>
              <a:t>Click to edit Master text styles</a:t>
            </a:r>
          </a:p>
          <a:p>
            <a:pPr marL="143996" lvl="1" indent="-143996">
              <a:lnSpc>
                <a:spcPct val="100000"/>
              </a:lnSpc>
              <a:spcBef>
                <a:spcPts val="800"/>
              </a:spcBef>
            </a:pPr>
            <a:r>
              <a:rPr lang="en-GB"/>
              <a:t>Second level</a:t>
            </a:r>
          </a:p>
          <a:p>
            <a:pPr marL="143996" lvl="2" indent="-143996">
              <a:lnSpc>
                <a:spcPct val="100000"/>
              </a:lnSpc>
              <a:spcBef>
                <a:spcPts val="800"/>
              </a:spcBef>
            </a:pPr>
            <a:r>
              <a:rPr lang="en-GB"/>
              <a:t>Third level</a:t>
            </a:r>
          </a:p>
          <a:p>
            <a:pPr marL="143996" lvl="3" indent="-143996">
              <a:lnSpc>
                <a:spcPct val="100000"/>
              </a:lnSpc>
              <a:spcBef>
                <a:spcPts val="800"/>
              </a:spcBef>
            </a:pPr>
            <a:r>
              <a:rPr lang="en-GB"/>
              <a:t>Fourth level</a:t>
            </a:r>
          </a:p>
        </p:txBody>
      </p:sp>
      <p:sp>
        <p:nvSpPr>
          <p:cNvPr id="39" name="Text Placeholder 4">
            <a:extLst>
              <a:ext uri="{FF2B5EF4-FFF2-40B4-BE49-F238E27FC236}">
                <a16:creationId xmlns:a16="http://schemas.microsoft.com/office/drawing/2014/main" id="{D3060597-DEAC-2943-930F-C27E36C0F940}"/>
              </a:ext>
            </a:extLst>
          </p:cNvPr>
          <p:cNvSpPr>
            <a:spLocks noGrp="1"/>
          </p:cNvSpPr>
          <p:nvPr>
            <p:ph type="body" sz="quarter" idx="17"/>
          </p:nvPr>
        </p:nvSpPr>
        <p:spPr>
          <a:xfrm>
            <a:off x="6266588" y="2280591"/>
            <a:ext cx="2672931" cy="1533643"/>
          </a:xfrm>
          <a:prstGeom prst="rect">
            <a:avLst/>
          </a:prstGeom>
        </p:spPr>
        <p:txBody>
          <a:bodyPr lIns="0" tIns="0" rIns="0" bIns="0"/>
          <a:lstStyle>
            <a:lvl1pPr>
              <a:defRPr lang="en-US" sz="1600" b="0" i="0" dirty="0">
                <a:solidFill>
                  <a:schemeClr val="bg1"/>
                </a:solidFill>
                <a:latin typeface="Noway" panose="02000506000000020004" pitchFamily="2" charset="77"/>
              </a:defRPr>
            </a:lvl1pPr>
            <a:lvl2pPr>
              <a:defRPr lang="en-US" sz="1600" b="0" i="0" dirty="0">
                <a:solidFill>
                  <a:schemeClr val="bg1"/>
                </a:solidFill>
                <a:latin typeface="Noway" panose="02000506000000020004" pitchFamily="2" charset="77"/>
              </a:defRPr>
            </a:lvl2pPr>
            <a:lvl3pPr>
              <a:defRPr lang="en-US" sz="1600" b="0" i="0" dirty="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stStyle>
          <a:p>
            <a:pPr marL="143996" lvl="0" indent="-143996">
              <a:lnSpc>
                <a:spcPct val="100000"/>
              </a:lnSpc>
              <a:spcBef>
                <a:spcPts val="800"/>
              </a:spcBef>
            </a:pPr>
            <a:r>
              <a:rPr lang="en-GB"/>
              <a:t>Click to edit Master text styles</a:t>
            </a:r>
          </a:p>
          <a:p>
            <a:pPr marL="143996" lvl="1" indent="-143996">
              <a:lnSpc>
                <a:spcPct val="100000"/>
              </a:lnSpc>
              <a:spcBef>
                <a:spcPts val="800"/>
              </a:spcBef>
            </a:pPr>
            <a:r>
              <a:rPr lang="en-GB"/>
              <a:t>Second level</a:t>
            </a:r>
          </a:p>
          <a:p>
            <a:pPr marL="143996" lvl="2" indent="-143996">
              <a:lnSpc>
                <a:spcPct val="100000"/>
              </a:lnSpc>
              <a:spcBef>
                <a:spcPts val="800"/>
              </a:spcBef>
            </a:pPr>
            <a:r>
              <a:rPr lang="en-GB"/>
              <a:t>Third level</a:t>
            </a:r>
          </a:p>
          <a:p>
            <a:pPr marL="143996" lvl="3" indent="-143996">
              <a:lnSpc>
                <a:spcPct val="100000"/>
              </a:lnSpc>
              <a:spcBef>
                <a:spcPts val="800"/>
              </a:spcBef>
            </a:pPr>
            <a:r>
              <a:rPr lang="en-GB"/>
              <a:t>Fourth level</a:t>
            </a:r>
          </a:p>
        </p:txBody>
      </p:sp>
      <p:sp>
        <p:nvSpPr>
          <p:cNvPr id="41" name="Text Placeholder 6">
            <a:extLst>
              <a:ext uri="{FF2B5EF4-FFF2-40B4-BE49-F238E27FC236}">
                <a16:creationId xmlns:a16="http://schemas.microsoft.com/office/drawing/2014/main" id="{50F1B477-FC50-C34B-AA3B-135F8053447A}"/>
              </a:ext>
            </a:extLst>
          </p:cNvPr>
          <p:cNvSpPr>
            <a:spLocks noGrp="1"/>
          </p:cNvSpPr>
          <p:nvPr>
            <p:ph type="body" sz="quarter" idx="23"/>
          </p:nvPr>
        </p:nvSpPr>
        <p:spPr>
          <a:xfrm>
            <a:off x="9172896" y="1712659"/>
            <a:ext cx="3020291" cy="384000"/>
          </a:xfrm>
          <a:prstGeom prst="rect">
            <a:avLst/>
          </a:prstGeom>
          <a:solidFill>
            <a:schemeClr val="bg1"/>
          </a:solidFill>
        </p:spPr>
        <p:txBody>
          <a:bodyPr lIns="144000" tIns="0" rIns="0" bIns="0" anchor="ctr"/>
          <a:lstStyle>
            <a:lvl1pPr marL="0" indent="0" algn="l">
              <a:buNone/>
              <a:defRPr sz="1600" b="1" i="0" cap="none" baseline="0">
                <a:solidFill>
                  <a:schemeClr val="tx1"/>
                </a:solidFill>
                <a:latin typeface="Gotham Bold" pitchFamily="2" charset="0"/>
                <a:cs typeface="Gotham Bold" pitchFamily="2" charset="0"/>
              </a:defRPr>
            </a:lvl1pPr>
            <a:lvl2pPr marL="457189" indent="0">
              <a:buNone/>
              <a:defRPr b="1" i="0">
                <a:latin typeface="Gotham Bold" pitchFamily="2" charset="0"/>
                <a:cs typeface="Gotham Bold" pitchFamily="2" charset="0"/>
              </a:defRPr>
            </a:lvl2pPr>
            <a:lvl3pPr marL="914377" indent="0">
              <a:buNone/>
              <a:defRPr b="1" i="0">
                <a:latin typeface="Gotham Bold" pitchFamily="2" charset="0"/>
                <a:cs typeface="Gotham Bold" pitchFamily="2" charset="0"/>
              </a:defRPr>
            </a:lvl3pPr>
            <a:lvl4pPr marL="1371566" indent="0">
              <a:buNone/>
              <a:defRPr b="1" i="0">
                <a:latin typeface="Gotham Bold" pitchFamily="2" charset="0"/>
                <a:cs typeface="Gotham Bold" pitchFamily="2" charset="0"/>
              </a:defRPr>
            </a:lvl4pPr>
            <a:lvl5pPr marL="1828754" indent="0">
              <a:buNone/>
              <a:defRPr b="1" i="0">
                <a:latin typeface="Gotham Bold" pitchFamily="2" charset="0"/>
                <a:cs typeface="Gotham Bold" pitchFamily="2" charset="0"/>
              </a:defRPr>
            </a:lvl5pPr>
          </a:lstStyle>
          <a:p>
            <a:pPr lvl="0"/>
            <a:r>
              <a:rPr lang="en-GB"/>
              <a:t>Click to edit Master text styles</a:t>
            </a:r>
          </a:p>
        </p:txBody>
      </p:sp>
      <p:sp>
        <p:nvSpPr>
          <p:cNvPr id="42" name="Text Placeholder 4">
            <a:extLst>
              <a:ext uri="{FF2B5EF4-FFF2-40B4-BE49-F238E27FC236}">
                <a16:creationId xmlns:a16="http://schemas.microsoft.com/office/drawing/2014/main" id="{CBBB8BF6-48A2-014E-AEDA-6D75E1B73825}"/>
              </a:ext>
            </a:extLst>
          </p:cNvPr>
          <p:cNvSpPr>
            <a:spLocks noGrp="1"/>
          </p:cNvSpPr>
          <p:nvPr>
            <p:ph type="body" sz="quarter" idx="24"/>
          </p:nvPr>
        </p:nvSpPr>
        <p:spPr>
          <a:xfrm>
            <a:off x="9340646" y="2280591"/>
            <a:ext cx="2646873" cy="1565765"/>
          </a:xfrm>
          <a:prstGeom prst="rect">
            <a:avLst/>
          </a:prstGeom>
        </p:spPr>
        <p:txBody>
          <a:bodyPr lIns="0" tIns="0" rIns="0" bIns="0"/>
          <a:lstStyle>
            <a:lvl1pPr>
              <a:defRPr lang="en-US" sz="1600" b="0" i="0">
                <a:solidFill>
                  <a:schemeClr val="bg1"/>
                </a:solidFill>
                <a:latin typeface="Noway" panose="02000506000000020004" pitchFamily="2" charset="77"/>
              </a:defRPr>
            </a:lvl1pPr>
            <a:lvl2pPr>
              <a:defRPr lang="en-US" sz="1600" b="0" i="0">
                <a:solidFill>
                  <a:schemeClr val="bg1"/>
                </a:solidFill>
                <a:latin typeface="Noway" panose="02000506000000020004" pitchFamily="2" charset="77"/>
              </a:defRPr>
            </a:lvl2pPr>
            <a:lvl3pPr>
              <a:defRPr lang="en-US" sz="1600" b="0" i="0">
                <a:solidFill>
                  <a:schemeClr val="bg1"/>
                </a:solidFill>
                <a:latin typeface="Noway" panose="02000506000000020004" pitchFamily="2" charset="77"/>
              </a:defRPr>
            </a:lvl3pPr>
            <a:lvl4pPr>
              <a:defRPr sz="1600" b="0" i="0">
                <a:solidFill>
                  <a:schemeClr val="bg1"/>
                </a:solidFill>
                <a:latin typeface="Noway" panose="02000506000000020004" pitchFamily="2" charset="77"/>
              </a:defRPr>
            </a:lvl4pPr>
          </a:lstStyle>
          <a:p>
            <a:pPr marL="143996" lvl="0" indent="-143996">
              <a:lnSpc>
                <a:spcPct val="100000"/>
              </a:lnSpc>
              <a:spcBef>
                <a:spcPts val="800"/>
              </a:spcBef>
            </a:pPr>
            <a:r>
              <a:rPr lang="en-GB"/>
              <a:t>Click to edit Master text styles</a:t>
            </a:r>
          </a:p>
          <a:p>
            <a:pPr marL="143996" lvl="1" indent="-143996">
              <a:lnSpc>
                <a:spcPct val="100000"/>
              </a:lnSpc>
              <a:spcBef>
                <a:spcPts val="800"/>
              </a:spcBef>
            </a:pPr>
            <a:r>
              <a:rPr lang="en-GB"/>
              <a:t>Second level</a:t>
            </a:r>
          </a:p>
          <a:p>
            <a:pPr marL="143996" lvl="2" indent="-143996">
              <a:lnSpc>
                <a:spcPct val="100000"/>
              </a:lnSpc>
              <a:spcBef>
                <a:spcPts val="800"/>
              </a:spcBef>
            </a:pPr>
            <a:r>
              <a:rPr lang="en-GB"/>
              <a:t>Third level</a:t>
            </a:r>
          </a:p>
          <a:p>
            <a:pPr marL="143996" lvl="3" indent="-143996">
              <a:lnSpc>
                <a:spcPct val="100000"/>
              </a:lnSpc>
              <a:spcBef>
                <a:spcPts val="800"/>
              </a:spcBef>
            </a:pPr>
            <a:r>
              <a:rPr lang="en-GB"/>
              <a:t>Fourth level</a:t>
            </a:r>
          </a:p>
        </p:txBody>
      </p:sp>
      <p:sp>
        <p:nvSpPr>
          <p:cNvPr id="44" name="Picture Placeholder 2">
            <a:extLst>
              <a:ext uri="{FF2B5EF4-FFF2-40B4-BE49-F238E27FC236}">
                <a16:creationId xmlns:a16="http://schemas.microsoft.com/office/drawing/2014/main" id="{EA82952E-2983-8744-B099-9F639615D624}"/>
              </a:ext>
            </a:extLst>
          </p:cNvPr>
          <p:cNvSpPr>
            <a:spLocks noGrp="1"/>
          </p:cNvSpPr>
          <p:nvPr>
            <p:ph type="pic" sz="quarter" idx="25"/>
          </p:nvPr>
        </p:nvSpPr>
        <p:spPr>
          <a:xfrm>
            <a:off x="9179823" y="4023360"/>
            <a:ext cx="3048000" cy="2870925"/>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3" name="Text Placeholder 4">
            <a:extLst>
              <a:ext uri="{FF2B5EF4-FFF2-40B4-BE49-F238E27FC236}">
                <a16:creationId xmlns:a16="http://schemas.microsoft.com/office/drawing/2014/main" id="{AEB4CEE6-7826-F843-BC51-11F0C8AFF103}"/>
              </a:ext>
            </a:extLst>
          </p:cNvPr>
          <p:cNvSpPr>
            <a:spLocks noGrp="1"/>
          </p:cNvSpPr>
          <p:nvPr>
            <p:ph type="body" sz="quarter" idx="26"/>
          </p:nvPr>
        </p:nvSpPr>
        <p:spPr>
          <a:xfrm>
            <a:off x="383116" y="377825"/>
            <a:ext cx="11425765" cy="692575"/>
          </a:xfrm>
          <a:prstGeom prst="rect">
            <a:avLst/>
          </a:prstGeom>
        </p:spPr>
        <p:txBody>
          <a:bodyPr lIns="0" tIns="0" rIns="0" bIns="0"/>
          <a:lstStyle>
            <a:lvl1pPr marL="0" indent="0">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Tree>
    <p:extLst>
      <p:ext uri="{BB962C8B-B14F-4D97-AF65-F5344CB8AC3E}">
        <p14:creationId xmlns:p14="http://schemas.microsoft.com/office/powerpoint/2010/main" val="34083614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12192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605C528F-0A91-6E40-9E41-1AD172464D3A}"/>
              </a:ext>
            </a:extLst>
          </p:cNvPr>
          <p:cNvSpPr>
            <a:spLocks noGrp="1"/>
          </p:cNvSpPr>
          <p:nvPr>
            <p:ph type="dt" sz="half" idx="12"/>
          </p:nvPr>
        </p:nvSpPr>
        <p:spPr/>
        <p:txBody>
          <a:bodyPr/>
          <a:lstStyle>
            <a:lvl1pPr>
              <a:defRPr b="0" i="0">
                <a:latin typeface="Noway" panose="02000506000000020004" pitchFamily="2" charset="77"/>
              </a:defRPr>
            </a:lvl1pPr>
          </a:lstStyle>
          <a:p>
            <a:fld id="{AFD2F2F6-CD53-5E41-A48C-7E4A29F344AC}" type="datetime5">
              <a:rPr lang="en-US" smtClean="0"/>
              <a:t>11-Dec-19</a:t>
            </a:fld>
            <a:endParaRPr lang="en-US"/>
          </a:p>
        </p:txBody>
      </p:sp>
      <p:sp>
        <p:nvSpPr>
          <p:cNvPr id="5" name="Footer Placeholder 4">
            <a:extLst>
              <a:ext uri="{FF2B5EF4-FFF2-40B4-BE49-F238E27FC236}">
                <a16:creationId xmlns:a16="http://schemas.microsoft.com/office/drawing/2014/main" id="{CF62D82A-2476-B745-88D2-A9E020F9090A}"/>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FF67EFD1-A44E-5945-9034-A48EAE833E93}"/>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843426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 bleed picture_hea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12192000" cy="6858000"/>
          </a:xfrm>
          <a:prstGeom prst="rect">
            <a:avLst/>
          </a:prstGeom>
          <a:solidFill>
            <a:schemeClr val="bg2"/>
          </a:solidFill>
        </p:spPr>
        <p:txBody>
          <a:bodyPr lIns="251999" tIns="288000" rIns="251999"/>
          <a:lstStyle>
            <a:lvl1pPr algn="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83119" y="0"/>
            <a:ext cx="3672115" cy="3429000"/>
          </a:xfrm>
          <a:prstGeom prst="rect">
            <a:avLst/>
          </a:prstGeom>
          <a:solidFill>
            <a:schemeClr val="bg1"/>
          </a:solidFill>
        </p:spPr>
        <p:txBody>
          <a:bodyPr lIns="144000" tIns="251999" rIns="144000" bIns="0" anchor="t"/>
          <a:lstStyle>
            <a:lvl1pPr marL="0" indent="0">
              <a:lnSpc>
                <a:spcPct val="80000"/>
              </a:lnSpc>
              <a:buNone/>
              <a:defRPr sz="4267" b="1" i="0" cap="all"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605C528F-0A91-6E40-9E41-1AD172464D3A}"/>
              </a:ext>
            </a:extLst>
          </p:cNvPr>
          <p:cNvSpPr>
            <a:spLocks noGrp="1"/>
          </p:cNvSpPr>
          <p:nvPr>
            <p:ph type="dt" sz="half" idx="12"/>
          </p:nvPr>
        </p:nvSpPr>
        <p:spPr/>
        <p:txBody>
          <a:bodyPr/>
          <a:lstStyle>
            <a:lvl1pPr>
              <a:defRPr b="0" i="0">
                <a:latin typeface="Noway" panose="02000506000000020004" pitchFamily="2" charset="77"/>
              </a:defRPr>
            </a:lvl1pPr>
          </a:lstStyle>
          <a:p>
            <a:fld id="{2D322FCC-23F0-4A4C-8CA2-D00424694CEE}" type="datetime5">
              <a:rPr lang="en-US" smtClean="0"/>
              <a:t>11-Dec-19</a:t>
            </a:fld>
            <a:endParaRPr lang="en-US"/>
          </a:p>
        </p:txBody>
      </p:sp>
      <p:sp>
        <p:nvSpPr>
          <p:cNvPr id="5" name="Footer Placeholder 4">
            <a:extLst>
              <a:ext uri="{FF2B5EF4-FFF2-40B4-BE49-F238E27FC236}">
                <a16:creationId xmlns:a16="http://schemas.microsoft.com/office/drawing/2014/main" id="{CF62D82A-2476-B745-88D2-A9E020F9090A}"/>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FF67EFD1-A44E-5945-9034-A48EAE833E93}"/>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1078868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_halfbleed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0"/>
            <a:ext cx="5515428" cy="6858000"/>
          </a:xfrm>
          <a:prstGeom prst="rect">
            <a:avLst/>
          </a:prstGeom>
        </p:spPr>
        <p:txBody>
          <a:bodyPr lIns="0" tIns="0" rIns="0" bIns="0" anchor="ctr"/>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605C528F-0A91-6E40-9E41-1AD172464D3A}"/>
              </a:ext>
            </a:extLst>
          </p:cNvPr>
          <p:cNvSpPr>
            <a:spLocks noGrp="1"/>
          </p:cNvSpPr>
          <p:nvPr>
            <p:ph type="dt" sz="half" idx="12"/>
          </p:nvPr>
        </p:nvSpPr>
        <p:spPr/>
        <p:txBody>
          <a:bodyPr/>
          <a:lstStyle>
            <a:lvl1pPr>
              <a:defRPr b="0" i="0">
                <a:latin typeface="Noway" panose="02000506000000020004" pitchFamily="2" charset="77"/>
              </a:defRPr>
            </a:lvl1pPr>
          </a:lstStyle>
          <a:p>
            <a:fld id="{101FB56B-6223-F747-9484-928B575AD71F}" type="datetime5">
              <a:rPr lang="en-US" smtClean="0"/>
              <a:t>11-Dec-19</a:t>
            </a:fld>
            <a:endParaRPr lang="en-US"/>
          </a:p>
        </p:txBody>
      </p:sp>
      <p:sp>
        <p:nvSpPr>
          <p:cNvPr id="5" name="Footer Placeholder 4">
            <a:extLst>
              <a:ext uri="{FF2B5EF4-FFF2-40B4-BE49-F238E27FC236}">
                <a16:creationId xmlns:a16="http://schemas.microsoft.com/office/drawing/2014/main" id="{CF62D82A-2476-B745-88D2-A9E020F9090A}"/>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FF67EFD1-A44E-5945-9034-A48EAE833E93}"/>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8823175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_halfbleed picture_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6493633" y="0"/>
            <a:ext cx="5315252" cy="6858000"/>
          </a:xfrm>
          <a:prstGeom prst="rect">
            <a:avLst/>
          </a:prstGeom>
        </p:spPr>
        <p:txBody>
          <a:bodyPr lIns="0" tIns="0" rIns="0" bIns="0" anchor="ctr"/>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52EAE2B7-0CA4-6A4C-B934-25E95E4C5623}"/>
              </a:ext>
            </a:extLst>
          </p:cNvPr>
          <p:cNvSpPr>
            <a:spLocks noGrp="1"/>
          </p:cNvSpPr>
          <p:nvPr>
            <p:ph type="dt" sz="half" idx="12"/>
          </p:nvPr>
        </p:nvSpPr>
        <p:spPr/>
        <p:txBody>
          <a:bodyPr/>
          <a:lstStyle>
            <a:lvl1pPr>
              <a:defRPr b="0" i="0">
                <a:latin typeface="Noway" panose="02000506000000020004" pitchFamily="2" charset="77"/>
              </a:defRPr>
            </a:lvl1pPr>
          </a:lstStyle>
          <a:p>
            <a:fld id="{2F62C113-33BC-BB47-8E1B-30C6D65A6DB6}" type="datetime5">
              <a:rPr lang="en-US" smtClean="0"/>
              <a:t>11-Dec-19</a:t>
            </a:fld>
            <a:endParaRPr lang="en-US"/>
          </a:p>
        </p:txBody>
      </p:sp>
      <p:sp>
        <p:nvSpPr>
          <p:cNvPr id="5" name="Footer Placeholder 4">
            <a:extLst>
              <a:ext uri="{FF2B5EF4-FFF2-40B4-BE49-F238E27FC236}">
                <a16:creationId xmlns:a16="http://schemas.microsoft.com/office/drawing/2014/main" id="{BA4EABC3-9595-AB42-AB36-693F904E1A54}"/>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F4472FB3-0243-164A-8C30-D8F691FF1432}"/>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2290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D75C-C7CE-7147-89FC-B9D59E7015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878C78-ECDD-3945-8BE2-EE9AF0FD7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7DED3B-8426-8F48-906C-52FA3E19BB5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3B7DB2-5294-A349-9F0C-118881C9E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6D4AA7-623F-0147-A6B8-DB44D95FA1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09E96C-97F6-D549-B14F-537DE48B8C09}"/>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8" name="Footer Placeholder 7">
            <a:extLst>
              <a:ext uri="{FF2B5EF4-FFF2-40B4-BE49-F238E27FC236}">
                <a16:creationId xmlns:a16="http://schemas.microsoft.com/office/drawing/2014/main" id="{33A4723D-2CDA-AD4C-9AC5-0940C13B93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F84085-33F4-C24C-A368-FEE0F89E23C5}"/>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37380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_halfbleed picture_QUO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0"/>
            <a:ext cx="5324687" cy="6858000"/>
          </a:xfrm>
          <a:prstGeom prst="rect">
            <a:avLst/>
          </a:prstGeom>
        </p:spPr>
        <p:txBody>
          <a:bodyPr lIns="0" tIns="0" rIns="0" bIns="0" anchor="ctr"/>
          <a:lstStyle>
            <a:lvl1pPr marL="0" indent="0">
              <a:buNone/>
              <a:defRPr sz="2133" b="0" i="0" cap="none" baseline="0">
                <a:solidFill>
                  <a:schemeClr val="tx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BC68E7D5-E14F-F84F-B823-EAE07E84AF58}"/>
              </a:ext>
            </a:extLst>
          </p:cNvPr>
          <p:cNvSpPr>
            <a:spLocks noGrp="1"/>
          </p:cNvSpPr>
          <p:nvPr>
            <p:ph type="dt" sz="half" idx="12"/>
          </p:nvPr>
        </p:nvSpPr>
        <p:spPr/>
        <p:txBody>
          <a:bodyPr/>
          <a:lstStyle>
            <a:lvl1pPr>
              <a:defRPr b="0" i="0">
                <a:latin typeface="Noway" panose="02000506000000020004" pitchFamily="2" charset="77"/>
              </a:defRPr>
            </a:lvl1pPr>
          </a:lstStyle>
          <a:p>
            <a:fld id="{7DA2C519-16A9-5447-984A-04662DCABA33}" type="datetime5">
              <a:rPr lang="en-US" smtClean="0"/>
              <a:t>11-Dec-19</a:t>
            </a:fld>
            <a:endParaRPr lang="en-US"/>
          </a:p>
        </p:txBody>
      </p:sp>
      <p:sp>
        <p:nvSpPr>
          <p:cNvPr id="5" name="Footer Placeholder 4">
            <a:extLst>
              <a:ext uri="{FF2B5EF4-FFF2-40B4-BE49-F238E27FC236}">
                <a16:creationId xmlns:a16="http://schemas.microsoft.com/office/drawing/2014/main" id="{BE0A9F55-D246-9548-AF22-9474DBAC6BAA}"/>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8D4B7440-8513-E14D-AB61-845481B5530B}"/>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196942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_halfbleed picture_QUOTE_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6493633" y="0"/>
            <a:ext cx="5318940" cy="6858000"/>
          </a:xfrm>
          <a:prstGeom prst="rect">
            <a:avLst/>
          </a:prstGeom>
        </p:spPr>
        <p:txBody>
          <a:bodyPr lIns="0" tIns="0" rIns="0" bIns="0" anchor="ctr"/>
          <a:lstStyle>
            <a:lvl1pPr marL="0" indent="0">
              <a:lnSpc>
                <a:spcPct val="100000"/>
              </a:lnSpc>
              <a:buNone/>
              <a:defRPr sz="2133" b="0" i="0" cap="none" baseline="0">
                <a:solidFill>
                  <a:schemeClr val="tx1"/>
                </a:solidFill>
                <a:latin typeface="Noway" panose="02000506000000020004" pitchFamily="2" charset="77"/>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6BCA1252-B431-4947-959C-66AF4214B4FD}"/>
              </a:ext>
            </a:extLst>
          </p:cNvPr>
          <p:cNvSpPr>
            <a:spLocks noGrp="1"/>
          </p:cNvSpPr>
          <p:nvPr>
            <p:ph type="dt" sz="half" idx="12"/>
          </p:nvPr>
        </p:nvSpPr>
        <p:spPr/>
        <p:txBody>
          <a:bodyPr/>
          <a:lstStyle>
            <a:lvl1pPr>
              <a:defRPr b="0" i="0">
                <a:latin typeface="Noway" panose="02000506000000020004" pitchFamily="2" charset="77"/>
              </a:defRPr>
            </a:lvl1pPr>
          </a:lstStyle>
          <a:p>
            <a:fld id="{4E957DAC-F442-734E-AEC6-00DAB58751C3}" type="datetime5">
              <a:rPr lang="en-US" smtClean="0"/>
              <a:t>11-Dec-19</a:t>
            </a:fld>
            <a:endParaRPr lang="en-US"/>
          </a:p>
        </p:txBody>
      </p:sp>
      <p:sp>
        <p:nvSpPr>
          <p:cNvPr id="5" name="Footer Placeholder 4">
            <a:extLst>
              <a:ext uri="{FF2B5EF4-FFF2-40B4-BE49-F238E27FC236}">
                <a16:creationId xmlns:a16="http://schemas.microsoft.com/office/drawing/2014/main" id="{70CC6442-C50C-F04D-8896-14DF86546723}"/>
              </a:ext>
            </a:extLst>
          </p:cNvPr>
          <p:cNvSpPr>
            <a:spLocks noGrp="1"/>
          </p:cNvSpPr>
          <p:nvPr>
            <p:ph type="ftr" sz="quarter" idx="13"/>
          </p:nvPr>
        </p:nvSpPr>
        <p:spPr/>
        <p:txBody>
          <a:bodyPr/>
          <a:lstStyle>
            <a:lvl1pPr>
              <a:defRPr b="0" i="0">
                <a:latin typeface="Noway" panose="02000506000000020004" pitchFamily="2" charset="77"/>
              </a:defRPr>
            </a:lvl1pPr>
          </a:lstStyle>
          <a:p>
            <a:r>
              <a:rPr lang="en-US"/>
              <a:t>Confidential © 2019 TomTom</a:t>
            </a:r>
          </a:p>
        </p:txBody>
      </p:sp>
      <p:sp>
        <p:nvSpPr>
          <p:cNvPr id="6" name="Slide Number Placeholder 5">
            <a:extLst>
              <a:ext uri="{FF2B5EF4-FFF2-40B4-BE49-F238E27FC236}">
                <a16:creationId xmlns:a16="http://schemas.microsoft.com/office/drawing/2014/main" id="{E314EE19-2A50-8445-B5B9-1CA5D933F740}"/>
              </a:ext>
            </a:extLst>
          </p:cNvPr>
          <p:cNvSpPr>
            <a:spLocks noGrp="1"/>
          </p:cNvSpPr>
          <p:nvPr>
            <p:ph type="sldNum" sz="quarter" idx="14"/>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269335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_halfbleed picture + t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2235203"/>
            <a:ext cx="5244705"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8" y="3814235"/>
            <a:ext cx="5244705" cy="2159000"/>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3F72A365-6D97-7A40-BB2E-070C92D900CB}"/>
              </a:ext>
            </a:extLst>
          </p:cNvPr>
          <p:cNvSpPr>
            <a:spLocks noGrp="1"/>
          </p:cNvSpPr>
          <p:nvPr>
            <p:ph type="dt" sz="half" idx="13"/>
          </p:nvPr>
        </p:nvSpPr>
        <p:spPr/>
        <p:txBody>
          <a:bodyPr/>
          <a:lstStyle>
            <a:lvl1pPr>
              <a:defRPr b="0" i="0">
                <a:latin typeface="Noway" panose="02000506000000020004" pitchFamily="2" charset="77"/>
              </a:defRPr>
            </a:lvl1pPr>
          </a:lstStyle>
          <a:p>
            <a:fld id="{D8F5F9CE-D409-B145-A45C-83C781AA6332}" type="datetime5">
              <a:rPr lang="en-US" smtClean="0"/>
              <a:t>11-Dec-19</a:t>
            </a:fld>
            <a:endParaRPr lang="en-US"/>
          </a:p>
        </p:txBody>
      </p:sp>
      <p:sp>
        <p:nvSpPr>
          <p:cNvPr id="6" name="Footer Placeholder 5">
            <a:extLst>
              <a:ext uri="{FF2B5EF4-FFF2-40B4-BE49-F238E27FC236}">
                <a16:creationId xmlns:a16="http://schemas.microsoft.com/office/drawing/2014/main" id="{73C32CC2-58D2-0447-89BA-8B8F540FD4B1}"/>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017E3C17-90A7-5C43-B30B-F6509E73E744}"/>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036907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_halfbleed picture + txt_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6096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6479118" y="2235203"/>
            <a:ext cx="5329767"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6488019" y="3833193"/>
            <a:ext cx="5329767" cy="2140041"/>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EE7532D6-8687-5A43-B43F-9F7DAF011B54}"/>
              </a:ext>
            </a:extLst>
          </p:cNvPr>
          <p:cNvSpPr>
            <a:spLocks noGrp="1"/>
          </p:cNvSpPr>
          <p:nvPr>
            <p:ph type="dt" sz="half" idx="13"/>
          </p:nvPr>
        </p:nvSpPr>
        <p:spPr/>
        <p:txBody>
          <a:bodyPr/>
          <a:lstStyle>
            <a:lvl1pPr>
              <a:defRPr b="0" i="0">
                <a:latin typeface="Noway" panose="02000506000000020004" pitchFamily="2" charset="77"/>
              </a:defRPr>
            </a:lvl1pPr>
          </a:lstStyle>
          <a:p>
            <a:fld id="{AE6CD578-DC2C-7649-8FD2-EB62920511C1}" type="datetime5">
              <a:rPr lang="en-US" smtClean="0"/>
              <a:t>11-Dec-19</a:t>
            </a:fld>
            <a:endParaRPr lang="en-US"/>
          </a:p>
        </p:txBody>
      </p:sp>
      <p:sp>
        <p:nvSpPr>
          <p:cNvPr id="6" name="Footer Placeholder 5">
            <a:extLst>
              <a:ext uri="{FF2B5EF4-FFF2-40B4-BE49-F238E27FC236}">
                <a16:creationId xmlns:a16="http://schemas.microsoft.com/office/drawing/2014/main" id="{4FEB7ACC-FD65-1D4E-A826-A3C8D8A02825}"/>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5F026EED-6637-6549-A2DE-D3A19BB8DF54}"/>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022436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_3rdPicture_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4064000" y="0"/>
            <a:ext cx="8128000" cy="6858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2235203"/>
            <a:ext cx="3049815"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8" y="3833191"/>
            <a:ext cx="3058583" cy="2140043"/>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3F72A365-6D97-7A40-BB2E-070C92D900CB}"/>
              </a:ext>
            </a:extLst>
          </p:cNvPr>
          <p:cNvSpPr>
            <a:spLocks noGrp="1"/>
          </p:cNvSpPr>
          <p:nvPr>
            <p:ph type="dt" sz="half" idx="13"/>
          </p:nvPr>
        </p:nvSpPr>
        <p:spPr/>
        <p:txBody>
          <a:bodyPr/>
          <a:lstStyle>
            <a:lvl1pPr>
              <a:defRPr b="0" i="0">
                <a:latin typeface="Noway" panose="02000506000000020004" pitchFamily="2" charset="77"/>
              </a:defRPr>
            </a:lvl1pPr>
          </a:lstStyle>
          <a:p>
            <a:fld id="{D9B97D3E-2A6C-B047-B3CA-14B4D3B7771F}" type="datetime5">
              <a:rPr lang="en-US" smtClean="0"/>
              <a:t>11-Dec-19</a:t>
            </a:fld>
            <a:endParaRPr lang="en-US"/>
          </a:p>
        </p:txBody>
      </p:sp>
      <p:sp>
        <p:nvSpPr>
          <p:cNvPr id="6" name="Footer Placeholder 5">
            <a:extLst>
              <a:ext uri="{FF2B5EF4-FFF2-40B4-BE49-F238E27FC236}">
                <a16:creationId xmlns:a16="http://schemas.microsoft.com/office/drawing/2014/main" id="{73C32CC2-58D2-0447-89BA-8B8F540FD4B1}"/>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017E3C17-90A7-5C43-B30B-F6509E73E744}"/>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42042730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_halfbleed 2 pictures +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6096000" cy="3429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2235203"/>
            <a:ext cx="5262376"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8" y="3831903"/>
            <a:ext cx="4740425" cy="2141331"/>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3A2764AD-6A18-8D46-AB8B-C6AB22F7827F}"/>
              </a:ext>
            </a:extLst>
          </p:cNvPr>
          <p:cNvSpPr>
            <a:spLocks noGrp="1"/>
          </p:cNvSpPr>
          <p:nvPr>
            <p:ph type="pic" sz="quarter" idx="13"/>
          </p:nvPr>
        </p:nvSpPr>
        <p:spPr>
          <a:xfrm>
            <a:off x="6096000" y="3431177"/>
            <a:ext cx="6096000" cy="3429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0BD9E090-DC44-5044-A513-D4905B42474F}"/>
              </a:ext>
            </a:extLst>
          </p:cNvPr>
          <p:cNvSpPr>
            <a:spLocks noGrp="1"/>
          </p:cNvSpPr>
          <p:nvPr>
            <p:ph type="dt" sz="half" idx="14"/>
          </p:nvPr>
        </p:nvSpPr>
        <p:spPr/>
        <p:txBody>
          <a:bodyPr/>
          <a:lstStyle>
            <a:lvl1pPr>
              <a:defRPr b="0" i="0">
                <a:latin typeface="Noway" panose="02000506000000020004" pitchFamily="2" charset="77"/>
              </a:defRPr>
            </a:lvl1pPr>
          </a:lstStyle>
          <a:p>
            <a:fld id="{A428D6BC-987A-BF40-B362-6F5BB61716F3}" type="datetime5">
              <a:rPr lang="en-US" smtClean="0"/>
              <a:t>11-Dec-19</a:t>
            </a:fld>
            <a:endParaRPr lang="en-US"/>
          </a:p>
        </p:txBody>
      </p:sp>
      <p:sp>
        <p:nvSpPr>
          <p:cNvPr id="7" name="Footer Placeholder 6">
            <a:extLst>
              <a:ext uri="{FF2B5EF4-FFF2-40B4-BE49-F238E27FC236}">
                <a16:creationId xmlns:a16="http://schemas.microsoft.com/office/drawing/2014/main" id="{36D2850F-9B09-5C40-A24A-B98F6B3DE752}"/>
              </a:ext>
            </a:extLst>
          </p:cNvPr>
          <p:cNvSpPr>
            <a:spLocks noGrp="1"/>
          </p:cNvSpPr>
          <p:nvPr>
            <p:ph type="ftr" sz="quarter" idx="15"/>
          </p:nvPr>
        </p:nvSpPr>
        <p:spPr/>
        <p:txBody>
          <a:bodyPr/>
          <a:lstStyle>
            <a:lvl1pPr>
              <a:defRPr b="0" i="0">
                <a:latin typeface="Noway" panose="02000506000000020004" pitchFamily="2" charset="77"/>
              </a:defRPr>
            </a:lvl1pPr>
          </a:lstStyle>
          <a:p>
            <a:r>
              <a:rPr lang="en-US"/>
              <a:t>Confidential © 2019 TomTom</a:t>
            </a:r>
          </a:p>
        </p:txBody>
      </p:sp>
      <p:sp>
        <p:nvSpPr>
          <p:cNvPr id="8" name="Slide Number Placeholder 7">
            <a:extLst>
              <a:ext uri="{FF2B5EF4-FFF2-40B4-BE49-F238E27FC236}">
                <a16:creationId xmlns:a16="http://schemas.microsoft.com/office/drawing/2014/main" id="{7E365623-4C68-2143-B033-69B566886BC5}"/>
              </a:ext>
            </a:extLst>
          </p:cNvPr>
          <p:cNvSpPr>
            <a:spLocks noGrp="1"/>
          </p:cNvSpPr>
          <p:nvPr>
            <p:ph type="sldNum" sz="quarter" idx="16"/>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511158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_halfbleed 4 pictures +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3073400" cy="3432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2235203"/>
            <a:ext cx="5333053"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8" y="3831903"/>
            <a:ext cx="4740425" cy="2141331"/>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F31EA602-2BE9-7E4E-93E0-B3AE66B1F363}"/>
              </a:ext>
            </a:extLst>
          </p:cNvPr>
          <p:cNvSpPr>
            <a:spLocks noGrp="1"/>
          </p:cNvSpPr>
          <p:nvPr>
            <p:ph type="pic" sz="quarter" idx="13"/>
          </p:nvPr>
        </p:nvSpPr>
        <p:spPr>
          <a:xfrm>
            <a:off x="9169400" y="0"/>
            <a:ext cx="30226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7" name="Picture Placeholder 2">
            <a:extLst>
              <a:ext uri="{FF2B5EF4-FFF2-40B4-BE49-F238E27FC236}">
                <a16:creationId xmlns:a16="http://schemas.microsoft.com/office/drawing/2014/main" id="{690BF2FC-308A-4D45-8349-5B70D4150988}"/>
              </a:ext>
            </a:extLst>
          </p:cNvPr>
          <p:cNvSpPr>
            <a:spLocks noGrp="1"/>
          </p:cNvSpPr>
          <p:nvPr>
            <p:ph type="pic" sz="quarter" idx="14"/>
          </p:nvPr>
        </p:nvSpPr>
        <p:spPr>
          <a:xfrm>
            <a:off x="6096000" y="3432000"/>
            <a:ext cx="30816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8" name="Picture Placeholder 2">
            <a:extLst>
              <a:ext uri="{FF2B5EF4-FFF2-40B4-BE49-F238E27FC236}">
                <a16:creationId xmlns:a16="http://schemas.microsoft.com/office/drawing/2014/main" id="{B87B1AD3-48D8-F144-935D-09F4CA27351A}"/>
              </a:ext>
            </a:extLst>
          </p:cNvPr>
          <p:cNvSpPr>
            <a:spLocks noGrp="1"/>
          </p:cNvSpPr>
          <p:nvPr>
            <p:ph type="pic" sz="quarter" idx="15"/>
          </p:nvPr>
        </p:nvSpPr>
        <p:spPr>
          <a:xfrm>
            <a:off x="9169400" y="3432000"/>
            <a:ext cx="3022600" cy="3432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9C6A6D7B-5C17-7541-A674-1E77A6E18975}"/>
              </a:ext>
            </a:extLst>
          </p:cNvPr>
          <p:cNvSpPr>
            <a:spLocks noGrp="1"/>
          </p:cNvSpPr>
          <p:nvPr>
            <p:ph type="dt" sz="half" idx="16"/>
          </p:nvPr>
        </p:nvSpPr>
        <p:spPr/>
        <p:txBody>
          <a:bodyPr/>
          <a:lstStyle>
            <a:lvl1pPr>
              <a:defRPr b="0" i="0">
                <a:latin typeface="Noway" panose="02000506000000020004" pitchFamily="2" charset="77"/>
              </a:defRPr>
            </a:lvl1pPr>
          </a:lstStyle>
          <a:p>
            <a:fld id="{D27494E7-9BAB-9E42-924D-830014CBCD56}" type="datetime5">
              <a:rPr lang="en-US" smtClean="0"/>
              <a:t>11-Dec-19</a:t>
            </a:fld>
            <a:endParaRPr lang="en-US"/>
          </a:p>
        </p:txBody>
      </p:sp>
      <p:sp>
        <p:nvSpPr>
          <p:cNvPr id="9" name="Footer Placeholder 8">
            <a:extLst>
              <a:ext uri="{FF2B5EF4-FFF2-40B4-BE49-F238E27FC236}">
                <a16:creationId xmlns:a16="http://schemas.microsoft.com/office/drawing/2014/main" id="{9CCDE2F8-C274-414D-8914-B7009DBE420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6D1C1D56-7DBD-C649-89AF-0C11E4E2DE7E}"/>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103076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_halfbleed 4 pictures + text_v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6096000" y="0"/>
            <a:ext cx="30816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6" y="2235203"/>
            <a:ext cx="5280045" cy="1320800"/>
          </a:xfrm>
          <a:prstGeom prst="rect">
            <a:avLst/>
          </a:prstGeom>
        </p:spPr>
        <p:txBody>
          <a:bodyPr lIns="0" tIns="0" rIns="0" bIns="0" anchor="b"/>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8" y="3816001"/>
            <a:ext cx="4740425" cy="2199567"/>
          </a:xfrm>
          <a:prstGeom prst="rect">
            <a:avLst/>
          </a:prstGeom>
        </p:spPr>
        <p:txBody>
          <a:bodyPr lIns="0" tIns="0" rIns="0" bIns="0"/>
          <a:lstStyle>
            <a:lvl1pPr marL="143996" indent="-143996">
              <a:lnSpc>
                <a:spcPct val="100000"/>
              </a:lnSpc>
              <a:defRPr sz="1600" b="0" i="0">
                <a:latin typeface="Noway" panose="02000506000000020004" pitchFamily="2" charset="77"/>
              </a:defRPr>
            </a:lvl1pPr>
            <a:lvl2pPr marL="685783" indent="-228594">
              <a:buFont typeface="Courier New" panose="02070309020205020404" pitchFamily="49" charset="0"/>
              <a:buChar char="o"/>
              <a:defRPr sz="1600" b="0" i="0">
                <a:latin typeface="Noway" panose="02000506000000020004" pitchFamily="2" charset="77"/>
              </a:defRPr>
            </a:lvl2pPr>
            <a:lvl3pPr marL="1142971" indent="-228594">
              <a:buFont typeface="Wingdings" pitchFamily="2" charset="2"/>
              <a:buChar char="§"/>
              <a:defRPr sz="1600" b="0" i="0">
                <a:latin typeface="Noway" panose="02000506000000020004" pitchFamily="2" charset="77"/>
              </a:defRPr>
            </a:lvl3pPr>
            <a:lvl4pPr>
              <a:defRPr sz="1600" b="0" i="0">
                <a:latin typeface="Noway" panose="02000506000000020004" pitchFamily="2" charset="77"/>
              </a:defRPr>
            </a:lvl4pPr>
            <a:lvl5pPr>
              <a:defRPr sz="1600" b="0" i="0">
                <a:latin typeface="Noway" panose="02000506000000020004"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F31EA602-2BE9-7E4E-93E0-B3AE66B1F363}"/>
              </a:ext>
            </a:extLst>
          </p:cNvPr>
          <p:cNvSpPr>
            <a:spLocks noGrp="1"/>
          </p:cNvSpPr>
          <p:nvPr>
            <p:ph type="pic" sz="quarter" idx="13"/>
          </p:nvPr>
        </p:nvSpPr>
        <p:spPr>
          <a:xfrm>
            <a:off x="9174180" y="0"/>
            <a:ext cx="3048000" cy="3432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7" name="Picture Placeholder 2">
            <a:extLst>
              <a:ext uri="{FF2B5EF4-FFF2-40B4-BE49-F238E27FC236}">
                <a16:creationId xmlns:a16="http://schemas.microsoft.com/office/drawing/2014/main" id="{690BF2FC-308A-4D45-8349-5B70D4150988}"/>
              </a:ext>
            </a:extLst>
          </p:cNvPr>
          <p:cNvSpPr>
            <a:spLocks noGrp="1"/>
          </p:cNvSpPr>
          <p:nvPr>
            <p:ph type="pic" sz="quarter" idx="14"/>
          </p:nvPr>
        </p:nvSpPr>
        <p:spPr>
          <a:xfrm>
            <a:off x="6096000" y="3439885"/>
            <a:ext cx="3081600" cy="3432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8" name="Picture Placeholder 2">
            <a:extLst>
              <a:ext uri="{FF2B5EF4-FFF2-40B4-BE49-F238E27FC236}">
                <a16:creationId xmlns:a16="http://schemas.microsoft.com/office/drawing/2014/main" id="{B87B1AD3-48D8-F144-935D-09F4CA27351A}"/>
              </a:ext>
            </a:extLst>
          </p:cNvPr>
          <p:cNvSpPr>
            <a:spLocks noGrp="1"/>
          </p:cNvSpPr>
          <p:nvPr>
            <p:ph type="pic" sz="quarter" idx="15"/>
          </p:nvPr>
        </p:nvSpPr>
        <p:spPr>
          <a:xfrm>
            <a:off x="9172800" y="3439885"/>
            <a:ext cx="3048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13" name="Text Placeholder 4">
            <a:extLst>
              <a:ext uri="{FF2B5EF4-FFF2-40B4-BE49-F238E27FC236}">
                <a16:creationId xmlns:a16="http://schemas.microsoft.com/office/drawing/2014/main" id="{ACEF35E0-72D7-4549-9AFC-FC6FB11EC88F}"/>
              </a:ext>
            </a:extLst>
          </p:cNvPr>
          <p:cNvSpPr>
            <a:spLocks noGrp="1"/>
          </p:cNvSpPr>
          <p:nvPr>
            <p:ph type="body" sz="quarter" idx="16"/>
          </p:nvPr>
        </p:nvSpPr>
        <p:spPr>
          <a:xfrm>
            <a:off x="6096000" y="3048000"/>
            <a:ext cx="3081600" cy="384000"/>
          </a:xfrm>
          <a:prstGeom prst="rect">
            <a:avLst/>
          </a:prstGeom>
          <a:solidFill>
            <a:schemeClr val="accent2"/>
          </a:solidFill>
        </p:spPr>
        <p:txBody>
          <a:bodyPr lIns="288000" rIns="144000" anchor="ctr"/>
          <a:lstStyle>
            <a:lvl1pPr marL="0" indent="0" algn="l">
              <a:buNone/>
              <a:defRPr sz="1600" b="0" i="0" cap="none" baseline="0">
                <a:solidFill>
                  <a:schemeClr val="bg1"/>
                </a:solidFill>
                <a:latin typeface="Noway" panose="02000506000000020004" pitchFamily="2" charset="77"/>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4" name="Text Placeholder 4">
            <a:extLst>
              <a:ext uri="{FF2B5EF4-FFF2-40B4-BE49-F238E27FC236}">
                <a16:creationId xmlns:a16="http://schemas.microsoft.com/office/drawing/2014/main" id="{389B1959-8ABF-9E4C-8C0E-77383022B216}"/>
              </a:ext>
            </a:extLst>
          </p:cNvPr>
          <p:cNvSpPr>
            <a:spLocks noGrp="1"/>
          </p:cNvSpPr>
          <p:nvPr>
            <p:ph type="body" sz="quarter" idx="18"/>
          </p:nvPr>
        </p:nvSpPr>
        <p:spPr>
          <a:xfrm>
            <a:off x="9174180" y="3048000"/>
            <a:ext cx="3048000" cy="384000"/>
          </a:xfrm>
          <a:prstGeom prst="rect">
            <a:avLst/>
          </a:prstGeom>
          <a:solidFill>
            <a:srgbClr val="DF1B12"/>
          </a:solidFill>
        </p:spPr>
        <p:txBody>
          <a:bodyPr lIns="288000" rIns="144000" anchor="ctr"/>
          <a:lstStyle>
            <a:lvl1pPr marL="0" indent="0" algn="l">
              <a:buNone/>
              <a:defRPr sz="1600" b="0" i="0" cap="none" baseline="0">
                <a:solidFill>
                  <a:schemeClr val="bg1"/>
                </a:solidFill>
                <a:latin typeface="Noway" panose="02000506000000020004" pitchFamily="2" charset="77"/>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5" name="Text Placeholder 4">
            <a:extLst>
              <a:ext uri="{FF2B5EF4-FFF2-40B4-BE49-F238E27FC236}">
                <a16:creationId xmlns:a16="http://schemas.microsoft.com/office/drawing/2014/main" id="{FE98E7E5-3922-DE42-A23C-E8F6C5078D5A}"/>
              </a:ext>
            </a:extLst>
          </p:cNvPr>
          <p:cNvSpPr>
            <a:spLocks noGrp="1"/>
          </p:cNvSpPr>
          <p:nvPr>
            <p:ph type="body" sz="quarter" idx="19"/>
          </p:nvPr>
        </p:nvSpPr>
        <p:spPr>
          <a:xfrm>
            <a:off x="9172800" y="3432000"/>
            <a:ext cx="3048000" cy="384000"/>
          </a:xfrm>
          <a:prstGeom prst="rect">
            <a:avLst/>
          </a:prstGeom>
          <a:solidFill>
            <a:schemeClr val="accent3"/>
          </a:solidFill>
        </p:spPr>
        <p:txBody>
          <a:bodyPr lIns="288000" rIns="144000" anchor="ctr"/>
          <a:lstStyle>
            <a:lvl1pPr marL="0" indent="0" algn="l">
              <a:buNone/>
              <a:defRPr sz="1600" b="0" i="0" cap="none" baseline="0">
                <a:solidFill>
                  <a:schemeClr val="bg1"/>
                </a:solidFill>
                <a:latin typeface="Noway" panose="02000506000000020004" pitchFamily="2" charset="77"/>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16" name="Text Placeholder 4">
            <a:extLst>
              <a:ext uri="{FF2B5EF4-FFF2-40B4-BE49-F238E27FC236}">
                <a16:creationId xmlns:a16="http://schemas.microsoft.com/office/drawing/2014/main" id="{EA15156D-B175-0D4C-9780-136CBDFFB9C2}"/>
              </a:ext>
            </a:extLst>
          </p:cNvPr>
          <p:cNvSpPr>
            <a:spLocks noGrp="1"/>
          </p:cNvSpPr>
          <p:nvPr>
            <p:ph type="body" sz="quarter" idx="20"/>
          </p:nvPr>
        </p:nvSpPr>
        <p:spPr>
          <a:xfrm>
            <a:off x="6096000" y="3432000"/>
            <a:ext cx="3081600" cy="384000"/>
          </a:xfrm>
          <a:prstGeom prst="rect">
            <a:avLst/>
          </a:prstGeom>
          <a:solidFill>
            <a:schemeClr val="tx1"/>
          </a:solidFill>
        </p:spPr>
        <p:txBody>
          <a:bodyPr lIns="288000" rIns="144000" anchor="ctr"/>
          <a:lstStyle>
            <a:lvl1pPr marL="0" indent="0" algn="l">
              <a:buNone/>
              <a:defRPr sz="1600" b="0" i="0" cap="none" baseline="0">
                <a:solidFill>
                  <a:schemeClr val="bg1"/>
                </a:solidFill>
                <a:latin typeface="Noway" panose="02000506000000020004" pitchFamily="2" charset="77"/>
                <a:cs typeface="Gotham Bold" pitchFamily="2" charset="0"/>
              </a:defRPr>
            </a:lvl1pPr>
            <a:lvl2pPr marL="457189" indent="0">
              <a:buNone/>
              <a:defRPr sz="1600" b="1" i="0" cap="all" baseline="0">
                <a:latin typeface="Gotham Bold" pitchFamily="2" charset="0"/>
                <a:cs typeface="Gotham Bold" pitchFamily="2" charset="0"/>
              </a:defRPr>
            </a:lvl2pPr>
            <a:lvl3pPr marL="914377" indent="0">
              <a:buNone/>
              <a:defRPr sz="1600" b="1" i="0" cap="all" baseline="0">
                <a:latin typeface="Gotham Bold" pitchFamily="2" charset="0"/>
                <a:cs typeface="Gotham Bold" pitchFamily="2" charset="0"/>
              </a:defRPr>
            </a:lvl3pPr>
            <a:lvl4pPr marL="1371566" indent="0">
              <a:buNone/>
              <a:defRPr sz="1600" b="1" i="0" cap="all" baseline="0">
                <a:latin typeface="Gotham Bold" pitchFamily="2" charset="0"/>
                <a:cs typeface="Gotham Bold" pitchFamily="2" charset="0"/>
              </a:defRPr>
            </a:lvl4pPr>
            <a:lvl5pPr marL="1828754" indent="0">
              <a:buNone/>
              <a:defRPr sz="1600"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1A21FD92-2F2E-C84C-B4D6-4624BF0317D5}"/>
              </a:ext>
            </a:extLst>
          </p:cNvPr>
          <p:cNvSpPr>
            <a:spLocks noGrp="1"/>
          </p:cNvSpPr>
          <p:nvPr>
            <p:ph type="dt" sz="half" idx="21"/>
          </p:nvPr>
        </p:nvSpPr>
        <p:spPr/>
        <p:txBody>
          <a:bodyPr/>
          <a:lstStyle>
            <a:lvl1pPr>
              <a:defRPr b="0" i="0">
                <a:latin typeface="Noway" panose="02000506000000020004" pitchFamily="2" charset="77"/>
              </a:defRPr>
            </a:lvl1pPr>
          </a:lstStyle>
          <a:p>
            <a:fld id="{37367ED1-DD97-0D4A-B4A5-179D6877DF2D}" type="datetime5">
              <a:rPr lang="en-US" smtClean="0"/>
              <a:t>11-Dec-19</a:t>
            </a:fld>
            <a:endParaRPr lang="en-US"/>
          </a:p>
        </p:txBody>
      </p:sp>
      <p:sp>
        <p:nvSpPr>
          <p:cNvPr id="17" name="Footer Placeholder 16">
            <a:extLst>
              <a:ext uri="{FF2B5EF4-FFF2-40B4-BE49-F238E27FC236}">
                <a16:creationId xmlns:a16="http://schemas.microsoft.com/office/drawing/2014/main" id="{4E415E4D-2E18-5B45-B19E-2BF5982818BC}"/>
              </a:ext>
            </a:extLst>
          </p:cNvPr>
          <p:cNvSpPr>
            <a:spLocks noGrp="1"/>
          </p:cNvSpPr>
          <p:nvPr>
            <p:ph type="ftr" sz="quarter" idx="22"/>
          </p:nvPr>
        </p:nvSpPr>
        <p:spPr/>
        <p:txBody>
          <a:bodyPr/>
          <a:lstStyle>
            <a:lvl1pPr>
              <a:defRPr b="0" i="0">
                <a:latin typeface="Noway" panose="02000506000000020004" pitchFamily="2" charset="77"/>
              </a:defRPr>
            </a:lvl1pPr>
          </a:lstStyle>
          <a:p>
            <a:r>
              <a:rPr lang="en-US"/>
              <a:t>Confidential © 2019 TomTom</a:t>
            </a:r>
          </a:p>
        </p:txBody>
      </p:sp>
      <p:sp>
        <p:nvSpPr>
          <p:cNvPr id="18" name="Slide Number Placeholder 17">
            <a:extLst>
              <a:ext uri="{FF2B5EF4-FFF2-40B4-BE49-F238E27FC236}">
                <a16:creationId xmlns:a16="http://schemas.microsoft.com/office/drawing/2014/main" id="{2972066A-6B3A-F347-9847-0AD7A3101ABD}"/>
              </a:ext>
            </a:extLst>
          </p:cNvPr>
          <p:cNvSpPr>
            <a:spLocks noGrp="1"/>
          </p:cNvSpPr>
          <p:nvPr>
            <p:ph type="sldNum" sz="quarter" idx="23"/>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0580696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_halfhorizontal_text_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58F4BA-AAC1-6547-90E5-42FDA51D75F1}"/>
              </a:ext>
            </a:extLst>
          </p:cNvPr>
          <p:cNvSpPr/>
          <p:nvPr userDrawn="1"/>
        </p:nvSpPr>
        <p:spPr>
          <a:xfrm>
            <a:off x="0" y="3429000"/>
            <a:ext cx="6096000" cy="3444053"/>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12192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3820163"/>
            <a:ext cx="5425440" cy="2160691"/>
          </a:xfrm>
          <a:prstGeom prst="rect">
            <a:avLst/>
          </a:prstGeom>
        </p:spPr>
        <p:txBody>
          <a:bodyPr lIns="0" tIns="0" rIns="0" bIns="0" anchor="t"/>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6479177" y="3820163"/>
            <a:ext cx="5329707" cy="2160691"/>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5A76924E-B5D9-2444-A22F-D10D38D67924}"/>
              </a:ext>
            </a:extLst>
          </p:cNvPr>
          <p:cNvSpPr>
            <a:spLocks noGrp="1"/>
          </p:cNvSpPr>
          <p:nvPr>
            <p:ph type="dt" sz="half" idx="13"/>
          </p:nvPr>
        </p:nvSpPr>
        <p:spPr/>
        <p:txBody>
          <a:bodyPr/>
          <a:lstStyle>
            <a:lvl1pPr>
              <a:defRPr b="0" i="0">
                <a:latin typeface="Noway" panose="02000506000000020004" pitchFamily="2" charset="77"/>
              </a:defRPr>
            </a:lvl1pPr>
          </a:lstStyle>
          <a:p>
            <a:fld id="{C88D68DA-BDD7-334D-801F-AEED807F569B}" type="datetime5">
              <a:rPr lang="en-US" smtClean="0"/>
              <a:t>11-Dec-19</a:t>
            </a:fld>
            <a:endParaRPr lang="en-US"/>
          </a:p>
        </p:txBody>
      </p:sp>
      <p:sp>
        <p:nvSpPr>
          <p:cNvPr id="6" name="Footer Placeholder 5">
            <a:extLst>
              <a:ext uri="{FF2B5EF4-FFF2-40B4-BE49-F238E27FC236}">
                <a16:creationId xmlns:a16="http://schemas.microsoft.com/office/drawing/2014/main" id="{CA9424CD-AD33-D840-9AFE-C6B70F247A23}"/>
              </a:ext>
            </a:extLst>
          </p:cNvPr>
          <p:cNvSpPr>
            <a:spLocks noGrp="1"/>
          </p:cNvSpPr>
          <p:nvPr>
            <p:ph type="ftr" sz="quarter" idx="14"/>
          </p:nvPr>
        </p:nvSpPr>
        <p:spPr/>
        <p:txBody>
          <a:bodyPr/>
          <a:lstStyle>
            <a:lvl1pPr>
              <a:defRPr b="0" i="0">
                <a:solidFill>
                  <a:schemeClr val="bg1"/>
                </a:solidFill>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E0C5E61D-A656-9A46-9A76-69EFD8F880FB}"/>
              </a:ext>
            </a:extLst>
          </p:cNvPr>
          <p:cNvSpPr>
            <a:spLocks noGrp="1"/>
          </p:cNvSpPr>
          <p:nvPr>
            <p:ph type="sldNum" sz="quarter" idx="15"/>
          </p:nvPr>
        </p:nvSpPr>
        <p:spPr/>
        <p:txBody>
          <a:bodyPr/>
          <a:lstStyle>
            <a:lvl1pPr>
              <a:defRPr b="0" i="0">
                <a:solidFill>
                  <a:schemeClr val="bg1"/>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1714586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eader_halfhorizontal_text_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0"/>
            <a:ext cx="12192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3820163"/>
            <a:ext cx="5425440" cy="2160691"/>
          </a:xfrm>
          <a:prstGeom prst="rect">
            <a:avLst/>
          </a:prstGeom>
        </p:spPr>
        <p:txBody>
          <a:bodyPr lIns="0" tIns="0" rIns="0" bIns="0" anchor="t"/>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6479177" y="3820163"/>
            <a:ext cx="5329707" cy="2160691"/>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5A76924E-B5D9-2444-A22F-D10D38D67924}"/>
              </a:ext>
            </a:extLst>
          </p:cNvPr>
          <p:cNvSpPr>
            <a:spLocks noGrp="1"/>
          </p:cNvSpPr>
          <p:nvPr>
            <p:ph type="dt" sz="half" idx="13"/>
          </p:nvPr>
        </p:nvSpPr>
        <p:spPr/>
        <p:txBody>
          <a:bodyPr/>
          <a:lstStyle>
            <a:lvl1pPr>
              <a:defRPr b="0" i="0">
                <a:latin typeface="Noway" panose="02000506000000020004" pitchFamily="2" charset="77"/>
              </a:defRPr>
            </a:lvl1pPr>
          </a:lstStyle>
          <a:p>
            <a:fld id="{F17DA0E0-6F84-6940-8023-B4F702C0B4AE}" type="datetime5">
              <a:rPr lang="en-US" smtClean="0"/>
              <a:t>11-Dec-19</a:t>
            </a:fld>
            <a:endParaRPr lang="en-US"/>
          </a:p>
        </p:txBody>
      </p:sp>
      <p:sp>
        <p:nvSpPr>
          <p:cNvPr id="6" name="Footer Placeholder 5">
            <a:extLst>
              <a:ext uri="{FF2B5EF4-FFF2-40B4-BE49-F238E27FC236}">
                <a16:creationId xmlns:a16="http://schemas.microsoft.com/office/drawing/2014/main" id="{CA9424CD-AD33-D840-9AFE-C6B70F247A23}"/>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E0C5E61D-A656-9A46-9A76-69EFD8F880FB}"/>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276478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83DE-7AE2-9241-BE01-5645F89B800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4907649-C7A3-0C41-93C9-CB6F86A30C0B}"/>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4" name="Footer Placeholder 3">
            <a:extLst>
              <a:ext uri="{FF2B5EF4-FFF2-40B4-BE49-F238E27FC236}">
                <a16:creationId xmlns:a16="http://schemas.microsoft.com/office/drawing/2014/main" id="{63C44535-E8F1-9640-BD3C-E5B935E6E2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06B8A9-8E0D-C047-ACC0-D67CC6622109}"/>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588499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_halfhorizontal_text_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58F4BA-AAC1-6547-90E5-42FDA51D75F1}"/>
              </a:ext>
            </a:extLst>
          </p:cNvPr>
          <p:cNvSpPr/>
          <p:nvPr userDrawn="1"/>
        </p:nvSpPr>
        <p:spPr>
          <a:xfrm>
            <a:off x="0" y="0"/>
            <a:ext cx="6096000" cy="344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3426000"/>
            <a:ext cx="12192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406403"/>
            <a:ext cx="5425440" cy="2160691"/>
          </a:xfrm>
          <a:prstGeom prst="rect">
            <a:avLst/>
          </a:prstGeom>
        </p:spPr>
        <p:txBody>
          <a:bodyPr lIns="0" tIns="0" rIns="0" bIns="0" anchor="t"/>
          <a:lstStyle>
            <a:lvl1pPr marL="0" indent="0">
              <a:lnSpc>
                <a:spcPct val="80000"/>
              </a:lnSpc>
              <a:buNone/>
              <a:defRPr sz="4267" b="1" i="0" cap="none" spc="-200" baseline="0">
                <a:solidFill>
                  <a:schemeClr val="bg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6479177" y="406403"/>
            <a:ext cx="5329707" cy="2160691"/>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3C8BB785-DB74-4A46-A6F4-AA0D7A38154C}"/>
              </a:ext>
            </a:extLst>
          </p:cNvPr>
          <p:cNvSpPr>
            <a:spLocks noGrp="1"/>
          </p:cNvSpPr>
          <p:nvPr>
            <p:ph type="dt" sz="half" idx="13"/>
          </p:nvPr>
        </p:nvSpPr>
        <p:spPr/>
        <p:txBody>
          <a:bodyPr/>
          <a:lstStyle>
            <a:lvl1pPr>
              <a:defRPr b="0" i="0">
                <a:latin typeface="Noway" panose="02000506000000020004" pitchFamily="2" charset="77"/>
              </a:defRPr>
            </a:lvl1pPr>
          </a:lstStyle>
          <a:p>
            <a:fld id="{230D6EF7-1F31-194F-BB96-08F917C53A6C}" type="datetime5">
              <a:rPr lang="en-US" smtClean="0"/>
              <a:t>11-Dec-19</a:t>
            </a:fld>
            <a:endParaRPr lang="en-US"/>
          </a:p>
        </p:txBody>
      </p:sp>
      <p:sp>
        <p:nvSpPr>
          <p:cNvPr id="6" name="Footer Placeholder 5">
            <a:extLst>
              <a:ext uri="{FF2B5EF4-FFF2-40B4-BE49-F238E27FC236}">
                <a16:creationId xmlns:a16="http://schemas.microsoft.com/office/drawing/2014/main" id="{3B39CD8D-3A4A-D148-8B12-1D6AEC38BE2D}"/>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56ED8993-732F-2D4D-9C1A-4387F737BD70}"/>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41124150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Header_halfhorizontal_text_blac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3426000"/>
            <a:ext cx="12192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406403"/>
            <a:ext cx="5425440" cy="2160691"/>
          </a:xfrm>
          <a:prstGeom prst="rect">
            <a:avLst/>
          </a:prstGeom>
        </p:spPr>
        <p:txBody>
          <a:bodyPr lIns="0" tIns="0" rIns="0" bIns="0" anchor="t"/>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6479177" y="406403"/>
            <a:ext cx="5329707" cy="2160691"/>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2" name="Date Placeholder 1">
            <a:extLst>
              <a:ext uri="{FF2B5EF4-FFF2-40B4-BE49-F238E27FC236}">
                <a16:creationId xmlns:a16="http://schemas.microsoft.com/office/drawing/2014/main" id="{3C8BB785-DB74-4A46-A6F4-AA0D7A38154C}"/>
              </a:ext>
            </a:extLst>
          </p:cNvPr>
          <p:cNvSpPr>
            <a:spLocks noGrp="1"/>
          </p:cNvSpPr>
          <p:nvPr>
            <p:ph type="dt" sz="half" idx="13"/>
          </p:nvPr>
        </p:nvSpPr>
        <p:spPr/>
        <p:txBody>
          <a:bodyPr/>
          <a:lstStyle>
            <a:lvl1pPr>
              <a:defRPr b="0" i="0">
                <a:latin typeface="Noway" panose="02000506000000020004" pitchFamily="2" charset="77"/>
              </a:defRPr>
            </a:lvl1pPr>
          </a:lstStyle>
          <a:p>
            <a:fld id="{7AD8DCE4-03B0-8141-A812-575926D04284}" type="datetime5">
              <a:rPr lang="en-US" smtClean="0"/>
              <a:t>11-Dec-19</a:t>
            </a:fld>
            <a:endParaRPr lang="en-US"/>
          </a:p>
        </p:txBody>
      </p:sp>
      <p:sp>
        <p:nvSpPr>
          <p:cNvPr id="6" name="Footer Placeholder 5">
            <a:extLst>
              <a:ext uri="{FF2B5EF4-FFF2-40B4-BE49-F238E27FC236}">
                <a16:creationId xmlns:a16="http://schemas.microsoft.com/office/drawing/2014/main" id="{3B39CD8D-3A4A-D148-8B12-1D6AEC38BE2D}"/>
              </a:ext>
            </a:extLst>
          </p:cNvPr>
          <p:cNvSpPr>
            <a:spLocks noGrp="1"/>
          </p:cNvSpPr>
          <p:nvPr>
            <p:ph type="ftr" sz="quarter" idx="14"/>
          </p:nvPr>
        </p:nvSpPr>
        <p:spPr/>
        <p:txBody>
          <a:bodyPr/>
          <a:lstStyle>
            <a:lvl1pPr>
              <a:defRPr b="0" i="0">
                <a:latin typeface="Noway" panose="02000506000000020004" pitchFamily="2" charset="77"/>
              </a:defRPr>
            </a:lvl1pPr>
          </a:lstStyle>
          <a:p>
            <a:r>
              <a:rPr lang="en-US"/>
              <a:t>Confidential © 2019 TomTom</a:t>
            </a:r>
          </a:p>
        </p:txBody>
      </p:sp>
      <p:sp>
        <p:nvSpPr>
          <p:cNvPr id="7" name="Slide Number Placeholder 6">
            <a:extLst>
              <a:ext uri="{FF2B5EF4-FFF2-40B4-BE49-F238E27FC236}">
                <a16:creationId xmlns:a16="http://schemas.microsoft.com/office/drawing/2014/main" id="{56ED8993-732F-2D4D-9C1A-4387F737BD70}"/>
              </a:ext>
            </a:extLst>
          </p:cNvPr>
          <p:cNvSpPr>
            <a:spLocks noGrp="1"/>
          </p:cNvSpPr>
          <p:nvPr>
            <p:ph type="sldNum" sz="quarter" idx="15"/>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14844345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_2 pictures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967498-0C97-4447-8D14-73E26124138C}"/>
              </a:ext>
            </a:extLst>
          </p:cNvPr>
          <p:cNvSpPr/>
          <p:nvPr userDrawn="1"/>
        </p:nvSpPr>
        <p:spPr>
          <a:xfrm>
            <a:off x="6095941" y="3441053"/>
            <a:ext cx="6096000" cy="3432000"/>
          </a:xfrm>
          <a:prstGeom prst="rect">
            <a:avLst/>
          </a:prstGeom>
          <a:solidFill>
            <a:srgbClr val="DF1B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Noway Regular"/>
            </a:endParaRPr>
          </a:p>
        </p:txBody>
      </p:sp>
      <p:sp>
        <p:nvSpPr>
          <p:cNvPr id="3" name="Picture Placeholder 2">
            <a:extLst>
              <a:ext uri="{FF2B5EF4-FFF2-40B4-BE49-F238E27FC236}">
                <a16:creationId xmlns:a16="http://schemas.microsoft.com/office/drawing/2014/main" id="{2085E999-2C99-EF45-BFC8-1B35B12ABE24}"/>
              </a:ext>
            </a:extLst>
          </p:cNvPr>
          <p:cNvSpPr>
            <a:spLocks noGrp="1"/>
          </p:cNvSpPr>
          <p:nvPr>
            <p:ph type="pic" sz="quarter" idx="10"/>
          </p:nvPr>
        </p:nvSpPr>
        <p:spPr>
          <a:xfrm>
            <a:off x="0" y="3426000"/>
            <a:ext cx="6096000" cy="3432000"/>
          </a:xfrm>
          <a:prstGeom prst="rect">
            <a:avLst/>
          </a:prstGeom>
          <a:solidFill>
            <a:schemeClr val="bg2"/>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4" name="Text Placeholder 4">
            <a:extLst>
              <a:ext uri="{FF2B5EF4-FFF2-40B4-BE49-F238E27FC236}">
                <a16:creationId xmlns:a16="http://schemas.microsoft.com/office/drawing/2014/main" id="{B8B0C26C-F699-C740-90A4-A461A198C882}"/>
              </a:ext>
            </a:extLst>
          </p:cNvPr>
          <p:cNvSpPr>
            <a:spLocks noGrp="1"/>
          </p:cNvSpPr>
          <p:nvPr>
            <p:ph type="body" sz="quarter" idx="11"/>
          </p:nvPr>
        </p:nvSpPr>
        <p:spPr>
          <a:xfrm>
            <a:off x="391885" y="406403"/>
            <a:ext cx="5425440" cy="1303864"/>
          </a:xfrm>
          <a:prstGeom prst="rect">
            <a:avLst/>
          </a:prstGeom>
        </p:spPr>
        <p:txBody>
          <a:bodyPr lIns="0" tIns="0" rIns="0" bIns="0" anchor="t"/>
          <a:lstStyle>
            <a:lvl1pPr marL="0" indent="0">
              <a:lnSpc>
                <a:spcPct val="80000"/>
              </a:lnSpc>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5" name="Text Placeholder 4">
            <a:extLst>
              <a:ext uri="{FF2B5EF4-FFF2-40B4-BE49-F238E27FC236}">
                <a16:creationId xmlns:a16="http://schemas.microsoft.com/office/drawing/2014/main" id="{791CEDA4-D5C2-344B-811C-48B7AB992214}"/>
              </a:ext>
            </a:extLst>
          </p:cNvPr>
          <p:cNvSpPr>
            <a:spLocks noGrp="1"/>
          </p:cNvSpPr>
          <p:nvPr>
            <p:ph type="body" sz="quarter" idx="12"/>
          </p:nvPr>
        </p:nvSpPr>
        <p:spPr>
          <a:xfrm>
            <a:off x="383117" y="1710267"/>
            <a:ext cx="5329707" cy="1215813"/>
          </a:xfrm>
          <a:prstGeom prst="rect">
            <a:avLst/>
          </a:prstGeom>
        </p:spPr>
        <p:txBody>
          <a:bodyPr lIns="0" tIns="0" rIns="0" bIns="0"/>
          <a:lstStyle>
            <a:lvl1pPr marL="0" indent="0">
              <a:lnSpc>
                <a:spcPct val="100000"/>
              </a:lnSpc>
              <a:buNone/>
              <a:defRPr sz="1600" b="0" i="0">
                <a:solidFill>
                  <a:schemeClr val="tx1"/>
                </a:solidFill>
                <a:latin typeface="Noway" panose="02000506000000020004" pitchFamily="2" charset="77"/>
              </a:defRPr>
            </a:lvl1pPr>
            <a:lvl2pPr>
              <a:defRPr sz="1600"/>
            </a:lvl2pPr>
            <a:lvl3pPr>
              <a:defRPr sz="1600"/>
            </a:lvl3pPr>
            <a:lvl4pPr>
              <a:defRPr sz="1600"/>
            </a:lvl4pPr>
            <a:lvl5pPr>
              <a:defRPr sz="1600"/>
            </a:lvl5pPr>
          </a:lstStyle>
          <a:p>
            <a:pPr lvl="0"/>
            <a:r>
              <a:rPr lang="en-GB"/>
              <a:t>Click to edit Master text styles</a:t>
            </a:r>
          </a:p>
        </p:txBody>
      </p:sp>
      <p:sp>
        <p:nvSpPr>
          <p:cNvPr id="6" name="Picture Placeholder 2">
            <a:extLst>
              <a:ext uri="{FF2B5EF4-FFF2-40B4-BE49-F238E27FC236}">
                <a16:creationId xmlns:a16="http://schemas.microsoft.com/office/drawing/2014/main" id="{B66FFC21-2C78-594E-9F7B-B1BEC2914FBF}"/>
              </a:ext>
            </a:extLst>
          </p:cNvPr>
          <p:cNvSpPr>
            <a:spLocks noGrp="1"/>
          </p:cNvSpPr>
          <p:nvPr>
            <p:ph type="pic" sz="quarter" idx="13"/>
          </p:nvPr>
        </p:nvSpPr>
        <p:spPr>
          <a:xfrm>
            <a:off x="6096000" y="0"/>
            <a:ext cx="6096000" cy="3432000"/>
          </a:xfrm>
          <a:prstGeom prst="rect">
            <a:avLst/>
          </a:prstGeom>
          <a:solidFill>
            <a:srgbClr val="E5E5E5"/>
          </a:solidFill>
        </p:spPr>
        <p:txBody>
          <a:bodyPr lIns="251999" tIns="288000" rIns="251999"/>
          <a:lstStyle>
            <a:lvl1pPr>
              <a:defRPr lang="en-US" sz="2133" b="0" i="0" dirty="0">
                <a:latin typeface="Noway" panose="02000506000000020004" pitchFamily="2" charset="77"/>
              </a:defRPr>
            </a:lvl1pPr>
          </a:lstStyle>
          <a:p>
            <a:pPr marL="0" lvl="0" indent="0">
              <a:buNone/>
            </a:pPr>
            <a:r>
              <a:rPr lang="en-GB"/>
              <a:t>Click icon to add picture</a:t>
            </a:r>
            <a:endParaRPr lang="en-US"/>
          </a:p>
        </p:txBody>
      </p:sp>
      <p:sp>
        <p:nvSpPr>
          <p:cNvPr id="2" name="Date Placeholder 1">
            <a:extLst>
              <a:ext uri="{FF2B5EF4-FFF2-40B4-BE49-F238E27FC236}">
                <a16:creationId xmlns:a16="http://schemas.microsoft.com/office/drawing/2014/main" id="{83ED3ED1-0291-954F-AE72-584B66DF0CB6}"/>
              </a:ext>
            </a:extLst>
          </p:cNvPr>
          <p:cNvSpPr>
            <a:spLocks noGrp="1"/>
          </p:cNvSpPr>
          <p:nvPr>
            <p:ph type="dt" sz="half" idx="14"/>
          </p:nvPr>
        </p:nvSpPr>
        <p:spPr/>
        <p:txBody>
          <a:bodyPr/>
          <a:lstStyle>
            <a:lvl1pPr>
              <a:defRPr b="0" i="0">
                <a:solidFill>
                  <a:schemeClr val="bg1"/>
                </a:solidFill>
                <a:latin typeface="Noway" panose="02000506000000020004" pitchFamily="2" charset="77"/>
              </a:defRPr>
            </a:lvl1pPr>
          </a:lstStyle>
          <a:p>
            <a:fld id="{D6D700C5-8780-ED4E-BD49-C33ED14AFAFB}" type="datetime5">
              <a:rPr lang="en-US" smtClean="0"/>
              <a:t>11-Dec-19</a:t>
            </a:fld>
            <a:endParaRPr lang="en-US"/>
          </a:p>
        </p:txBody>
      </p:sp>
      <p:sp>
        <p:nvSpPr>
          <p:cNvPr id="8" name="Footer Placeholder 7">
            <a:extLst>
              <a:ext uri="{FF2B5EF4-FFF2-40B4-BE49-F238E27FC236}">
                <a16:creationId xmlns:a16="http://schemas.microsoft.com/office/drawing/2014/main" id="{CF46AC7D-823B-9F49-8205-D07E8FC1939A}"/>
              </a:ext>
            </a:extLst>
          </p:cNvPr>
          <p:cNvSpPr>
            <a:spLocks noGrp="1"/>
          </p:cNvSpPr>
          <p:nvPr>
            <p:ph type="ftr" sz="quarter" idx="15"/>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055C0E3C-E137-AD46-AC51-E59BDC34E63D}"/>
              </a:ext>
            </a:extLst>
          </p:cNvPr>
          <p:cNvSpPr>
            <a:spLocks noGrp="1"/>
          </p:cNvSpPr>
          <p:nvPr>
            <p:ph type="sldNum" sz="quarter" idx="16"/>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4347452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9455" cy="75247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B9EA4B19-C7A4-A44C-A85F-5D61EFC690D7}"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1" name="Table Placeholder 4">
            <a:extLst>
              <a:ext uri="{FF2B5EF4-FFF2-40B4-BE49-F238E27FC236}">
                <a16:creationId xmlns:a16="http://schemas.microsoft.com/office/drawing/2014/main" id="{7C2C920C-2FA6-2F48-BD1A-8001379BDA73}"/>
              </a:ext>
            </a:extLst>
          </p:cNvPr>
          <p:cNvSpPr>
            <a:spLocks noGrp="1"/>
          </p:cNvSpPr>
          <p:nvPr>
            <p:ph type="tbl" sz="quarter" idx="20"/>
          </p:nvPr>
        </p:nvSpPr>
        <p:spPr>
          <a:xfrm>
            <a:off x="383117" y="1257300"/>
            <a:ext cx="11430000" cy="5124451"/>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table</a:t>
            </a:r>
            <a:endParaRPr lang="en-US"/>
          </a:p>
        </p:txBody>
      </p:sp>
    </p:spTree>
    <p:extLst>
      <p:ext uri="{BB962C8B-B14F-4D97-AF65-F5344CB8AC3E}">
        <p14:creationId xmlns:p14="http://schemas.microsoft.com/office/powerpoint/2010/main" val="35186686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9455" cy="75247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A0619B89-1B60-4841-A189-9781DE758917}"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5" name="Chart Placeholder 4">
            <a:extLst>
              <a:ext uri="{FF2B5EF4-FFF2-40B4-BE49-F238E27FC236}">
                <a16:creationId xmlns:a16="http://schemas.microsoft.com/office/drawing/2014/main" id="{0C04C3CC-137F-0647-8158-79A057D6326E}"/>
              </a:ext>
            </a:extLst>
          </p:cNvPr>
          <p:cNvSpPr>
            <a:spLocks noGrp="1"/>
          </p:cNvSpPr>
          <p:nvPr>
            <p:ph type="chart" sz="quarter" idx="19"/>
          </p:nvPr>
        </p:nvSpPr>
        <p:spPr>
          <a:xfrm>
            <a:off x="383117" y="1246717"/>
            <a:ext cx="11430000" cy="5154083"/>
          </a:xfrm>
          <a:prstGeom prst="rect">
            <a:avLst/>
          </a:prstGeom>
          <a:solidFill>
            <a:schemeClr val="bg2"/>
          </a:solidFill>
        </p:spPr>
        <p:txBody>
          <a:bodyPr lIns="251999" tIns="288000" rIns="251999"/>
          <a:lstStyle>
            <a:lvl1pPr>
              <a:defRPr lang="en-GB" sz="2133" b="0" i="0" dirty="0">
                <a:latin typeface="Noway" panose="02000506000000020004" pitchFamily="2" charset="77"/>
              </a:defRPr>
            </a:lvl1pPr>
          </a:lstStyle>
          <a:p>
            <a:pPr marL="0" lvl="0" indent="0">
              <a:buNone/>
            </a:pPr>
            <a:r>
              <a:rPr lang="en-GB"/>
              <a:t>Click icon to add chart</a:t>
            </a:r>
          </a:p>
        </p:txBody>
      </p:sp>
    </p:spTree>
    <p:extLst>
      <p:ext uri="{BB962C8B-B14F-4D97-AF65-F5344CB8AC3E}">
        <p14:creationId xmlns:p14="http://schemas.microsoft.com/office/powerpoint/2010/main" val="27293352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9455" cy="75247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15FA5793-7279-484E-B8A7-6B6A36C698E3}"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1" name="Media Placeholder 3">
            <a:extLst>
              <a:ext uri="{FF2B5EF4-FFF2-40B4-BE49-F238E27FC236}">
                <a16:creationId xmlns:a16="http://schemas.microsoft.com/office/drawing/2014/main" id="{99ECB14B-F18B-D14F-B491-36669BC7C8CF}"/>
              </a:ext>
            </a:extLst>
          </p:cNvPr>
          <p:cNvSpPr>
            <a:spLocks noGrp="1"/>
          </p:cNvSpPr>
          <p:nvPr>
            <p:ph type="media" sz="quarter" idx="20"/>
          </p:nvPr>
        </p:nvSpPr>
        <p:spPr>
          <a:xfrm>
            <a:off x="383117" y="1246717"/>
            <a:ext cx="11430000" cy="515408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media</a:t>
            </a:r>
            <a:endParaRPr lang="en-US"/>
          </a:p>
        </p:txBody>
      </p:sp>
    </p:spTree>
    <p:extLst>
      <p:ext uri="{BB962C8B-B14F-4D97-AF65-F5344CB8AC3E}">
        <p14:creationId xmlns:p14="http://schemas.microsoft.com/office/powerpoint/2010/main" val="26550760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50F8435-91D1-D148-AB0E-9F9962B2531A}"/>
              </a:ext>
            </a:extLst>
          </p:cNvPr>
          <p:cNvSpPr>
            <a:spLocks noGrp="1"/>
          </p:cNvSpPr>
          <p:nvPr>
            <p:ph type="body" sz="quarter" idx="11"/>
          </p:nvPr>
        </p:nvSpPr>
        <p:spPr>
          <a:xfrm>
            <a:off x="383118" y="381001"/>
            <a:ext cx="11429455" cy="752475"/>
          </a:xfrm>
          <a:prstGeom prst="rect">
            <a:avLst/>
          </a:prstGeom>
        </p:spPr>
        <p:txBody>
          <a:bodyPr lIns="0" tIns="0" rIns="0" bIns="0" anchor="t"/>
          <a:lstStyle>
            <a:lvl1pPr marL="0" indent="0" algn="l">
              <a:buNone/>
              <a:defRPr sz="4267" b="1" i="0" cap="none" spc="-200" baseline="0">
                <a:solidFill>
                  <a:schemeClr val="tx1"/>
                </a:solidFill>
                <a:latin typeface="Gotham Bold" pitchFamily="2" charset="0"/>
                <a:cs typeface="Gotham Bold" pitchFamily="2" charset="0"/>
              </a:defRPr>
            </a:lvl1pPr>
            <a:lvl2pPr marL="457189" indent="0">
              <a:buNone/>
              <a:defRPr b="1" i="0" cap="all" baseline="0">
                <a:latin typeface="Gotham Bold" pitchFamily="2" charset="0"/>
                <a:cs typeface="Gotham Bold" pitchFamily="2" charset="0"/>
              </a:defRPr>
            </a:lvl2pPr>
            <a:lvl3pPr marL="914377" indent="0">
              <a:buNone/>
              <a:defRPr b="1" i="0" cap="all" baseline="0">
                <a:latin typeface="Gotham Bold" pitchFamily="2" charset="0"/>
                <a:cs typeface="Gotham Bold" pitchFamily="2" charset="0"/>
              </a:defRPr>
            </a:lvl3pPr>
            <a:lvl4pPr marL="1371566" indent="0">
              <a:buNone/>
              <a:defRPr b="1" i="0" cap="all" baseline="0">
                <a:latin typeface="Gotham Bold" pitchFamily="2" charset="0"/>
                <a:cs typeface="Gotham Bold" pitchFamily="2" charset="0"/>
              </a:defRPr>
            </a:lvl4pPr>
            <a:lvl5pPr marL="1828754" indent="0">
              <a:buNone/>
              <a:defRPr b="1" i="0" cap="all" baseline="0">
                <a:latin typeface="Gotham Bold" pitchFamily="2" charset="0"/>
                <a:cs typeface="Gotham Bold" pitchFamily="2" charset="0"/>
              </a:defRPr>
            </a:lvl5pPr>
          </a:lstStyle>
          <a:p>
            <a:pPr lvl="0"/>
            <a:r>
              <a:rPr lang="en-GB"/>
              <a:t>Click to edit Master text styles</a:t>
            </a:r>
          </a:p>
        </p:txBody>
      </p:sp>
      <p:sp>
        <p:nvSpPr>
          <p:cNvPr id="2" name="Date Placeholder 1">
            <a:extLst>
              <a:ext uri="{FF2B5EF4-FFF2-40B4-BE49-F238E27FC236}">
                <a16:creationId xmlns:a16="http://schemas.microsoft.com/office/drawing/2014/main" id="{76180E71-07CF-2A42-9826-21BD66B76F8E}"/>
              </a:ext>
            </a:extLst>
          </p:cNvPr>
          <p:cNvSpPr>
            <a:spLocks noGrp="1"/>
          </p:cNvSpPr>
          <p:nvPr>
            <p:ph type="dt" sz="half" idx="16"/>
          </p:nvPr>
        </p:nvSpPr>
        <p:spPr/>
        <p:txBody>
          <a:bodyPr/>
          <a:lstStyle>
            <a:lvl1pPr>
              <a:defRPr b="0" i="0">
                <a:latin typeface="Noway" panose="02000506000000020004" pitchFamily="2" charset="77"/>
              </a:defRPr>
            </a:lvl1pPr>
          </a:lstStyle>
          <a:p>
            <a:fld id="{CBD7A9B8-6C0C-B94E-935D-388A533A1BC9}" type="datetime5">
              <a:rPr lang="en-US" smtClean="0"/>
              <a:t>11-Dec-19</a:t>
            </a:fld>
            <a:endParaRPr lang="en-US"/>
          </a:p>
        </p:txBody>
      </p:sp>
      <p:sp>
        <p:nvSpPr>
          <p:cNvPr id="9" name="Footer Placeholder 8">
            <a:extLst>
              <a:ext uri="{FF2B5EF4-FFF2-40B4-BE49-F238E27FC236}">
                <a16:creationId xmlns:a16="http://schemas.microsoft.com/office/drawing/2014/main" id="{63789261-6A7D-9B48-8B07-423C6D86836D}"/>
              </a:ext>
            </a:extLst>
          </p:cNvPr>
          <p:cNvSpPr>
            <a:spLocks noGrp="1"/>
          </p:cNvSpPr>
          <p:nvPr>
            <p:ph type="ftr" sz="quarter" idx="17"/>
          </p:nvPr>
        </p:nvSpPr>
        <p:spPr/>
        <p:txBody>
          <a:bodyPr/>
          <a:lstStyle>
            <a:lvl1pPr>
              <a:defRPr b="0" i="0">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C68C7520-BC4E-0D4C-83A9-78C13B6D4906}"/>
              </a:ext>
            </a:extLst>
          </p:cNvPr>
          <p:cNvSpPr>
            <a:spLocks noGrp="1"/>
          </p:cNvSpPr>
          <p:nvPr>
            <p:ph type="sldNum" sz="quarter" idx="18"/>
          </p:nvPr>
        </p:nvSpPr>
        <p:spPr/>
        <p:txBody>
          <a:bodyPr/>
          <a:lstStyle>
            <a:lvl1pPr>
              <a:defRPr b="0" i="0">
                <a:latin typeface="Noway" panose="02000506000000020004" pitchFamily="2" charset="77"/>
              </a:defRPr>
            </a:lvl1pPr>
          </a:lstStyle>
          <a:p>
            <a:fld id="{0EA85B45-9378-5F40-8EC0-AF2111679D1D}" type="slidenum">
              <a:rPr lang="en-US" smtClean="0"/>
              <a:pPr/>
              <a:t>‹#›</a:t>
            </a:fld>
            <a:endParaRPr lang="en-US"/>
          </a:p>
        </p:txBody>
      </p:sp>
      <p:sp>
        <p:nvSpPr>
          <p:cNvPr id="12" name="Picture Placeholder 3">
            <a:extLst>
              <a:ext uri="{FF2B5EF4-FFF2-40B4-BE49-F238E27FC236}">
                <a16:creationId xmlns:a16="http://schemas.microsoft.com/office/drawing/2014/main" id="{15943F14-0526-5247-9232-1D7A0CFD39C0}"/>
              </a:ext>
            </a:extLst>
          </p:cNvPr>
          <p:cNvSpPr>
            <a:spLocks noGrp="1"/>
          </p:cNvSpPr>
          <p:nvPr>
            <p:ph type="pic" sz="quarter" idx="21"/>
          </p:nvPr>
        </p:nvSpPr>
        <p:spPr>
          <a:xfrm>
            <a:off x="383117" y="1246717"/>
            <a:ext cx="11430000" cy="5154083"/>
          </a:xfrm>
          <a:prstGeom prst="rect">
            <a:avLst/>
          </a:prstGeom>
          <a:solidFill>
            <a:schemeClr val="bg2"/>
          </a:solidFill>
        </p:spPr>
        <p:txBody>
          <a:bodyPr lIns="251999" tIns="288000" rIns="251999"/>
          <a:lstStyle>
            <a:lvl1pPr>
              <a:defRPr lang="en-US" sz="2133" b="0" i="0">
                <a:latin typeface="Noway" panose="02000506000000020004" pitchFamily="2" charset="77"/>
              </a:defRPr>
            </a:lvl1pPr>
          </a:lstStyle>
          <a:p>
            <a:pPr marL="0" lvl="0" indent="0">
              <a:buNone/>
            </a:pPr>
            <a:r>
              <a:rPr lang="en-GB"/>
              <a:t>Click icon to add picture</a:t>
            </a:r>
            <a:endParaRPr lang="en-US"/>
          </a:p>
        </p:txBody>
      </p:sp>
    </p:spTree>
    <p:extLst>
      <p:ext uri="{BB962C8B-B14F-4D97-AF65-F5344CB8AC3E}">
        <p14:creationId xmlns:p14="http://schemas.microsoft.com/office/powerpoint/2010/main" val="39738043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ith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10B87A-C4C5-F344-A021-4B2F1A4F95EF}"/>
              </a:ext>
            </a:extLst>
          </p:cNvPr>
          <p:cNvSpPr>
            <a:spLocks noGrp="1"/>
          </p:cNvSpPr>
          <p:nvPr>
            <p:ph type="dt" sz="half" idx="10"/>
          </p:nvPr>
        </p:nvSpPr>
        <p:spPr/>
        <p:txBody>
          <a:bodyPr/>
          <a:lstStyle/>
          <a:p>
            <a:fld id="{97729670-5D59-7043-B161-33CA7A9A4093}" type="datetime5">
              <a:rPr lang="en-US" smtClean="0"/>
              <a:t>11-Dec-19</a:t>
            </a:fld>
            <a:endParaRPr lang="en-US"/>
          </a:p>
        </p:txBody>
      </p:sp>
      <p:sp>
        <p:nvSpPr>
          <p:cNvPr id="3" name="Footer Placeholder 2">
            <a:extLst>
              <a:ext uri="{FF2B5EF4-FFF2-40B4-BE49-F238E27FC236}">
                <a16:creationId xmlns:a16="http://schemas.microsoft.com/office/drawing/2014/main" id="{F44275AF-EF0E-A94E-80EB-5092E824422C}"/>
              </a:ext>
            </a:extLst>
          </p:cNvPr>
          <p:cNvSpPr>
            <a:spLocks noGrp="1"/>
          </p:cNvSpPr>
          <p:nvPr>
            <p:ph type="ftr" sz="quarter" idx="11"/>
          </p:nvPr>
        </p:nvSpPr>
        <p:spPr/>
        <p:txBody>
          <a:bodyPr/>
          <a:lstStyle/>
          <a:p>
            <a:r>
              <a:rPr lang="en-US"/>
              <a:t>Confidential © 2019 TomTom</a:t>
            </a:r>
          </a:p>
        </p:txBody>
      </p:sp>
      <p:sp>
        <p:nvSpPr>
          <p:cNvPr id="4" name="Slide Number Placeholder 3">
            <a:extLst>
              <a:ext uri="{FF2B5EF4-FFF2-40B4-BE49-F238E27FC236}">
                <a16:creationId xmlns:a16="http://schemas.microsoft.com/office/drawing/2014/main" id="{0C38C99F-6DB6-344F-954C-F48A01E3B0E3}"/>
              </a:ext>
            </a:extLst>
          </p:cNvPr>
          <p:cNvSpPr>
            <a:spLocks noGrp="1"/>
          </p:cNvSpPr>
          <p:nvPr>
            <p:ph type="sldNum" sz="quarter" idx="12"/>
          </p:nvPr>
        </p:nvSpPr>
        <p:spPr/>
        <p:txBody>
          <a:bodyPr/>
          <a:lstStyle/>
          <a:p>
            <a:fld id="{0EA85B45-9378-5F40-8EC0-AF2111679D1D}" type="slidenum">
              <a:rPr lang="en-US" smtClean="0"/>
              <a:pPr/>
              <a:t>‹#›</a:t>
            </a:fld>
            <a:endParaRPr lang="en-US"/>
          </a:p>
        </p:txBody>
      </p:sp>
    </p:spTree>
    <p:extLst>
      <p:ext uri="{BB962C8B-B14F-4D97-AF65-F5344CB8AC3E}">
        <p14:creationId xmlns:p14="http://schemas.microsoft.com/office/powerpoint/2010/main" val="2334014925"/>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ITS World Congress</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8FBE4F6-C8E2-204F-B3EA-D5E2C7E28C78}" type="slidenum">
              <a:rPr lang="en-US" smtClean="0"/>
              <a:t>‹#›</a:t>
            </a:fld>
            <a:endParaRPr lang="en-US"/>
          </a:p>
        </p:txBody>
      </p:sp>
    </p:spTree>
    <p:extLst>
      <p:ext uri="{BB962C8B-B14F-4D97-AF65-F5344CB8AC3E}">
        <p14:creationId xmlns:p14="http://schemas.microsoft.com/office/powerpoint/2010/main" val="7499338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ITS World Congress</a:t>
            </a: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78FBE4F6-C8E2-204F-B3EA-D5E2C7E28C78}" type="slidenum">
              <a:rPr lang="en-US" smtClean="0"/>
              <a:t>‹#›</a:t>
            </a:fld>
            <a:endParaRPr lang="en-US"/>
          </a:p>
        </p:txBody>
      </p:sp>
    </p:spTree>
    <p:extLst>
      <p:ext uri="{BB962C8B-B14F-4D97-AF65-F5344CB8AC3E}">
        <p14:creationId xmlns:p14="http://schemas.microsoft.com/office/powerpoint/2010/main" val="4251924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97388-A181-8E4A-AC14-29671E2E2F2B}"/>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3" name="Footer Placeholder 2">
            <a:extLst>
              <a:ext uri="{FF2B5EF4-FFF2-40B4-BE49-F238E27FC236}">
                <a16:creationId xmlns:a16="http://schemas.microsoft.com/office/drawing/2014/main" id="{913B2659-4DA3-1748-8777-58E55B454F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122BE2-9969-5A4D-9CD0-016BCD389D30}"/>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3140490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A0C9-CF57-7940-B31E-CAB2057B45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379929A-3071-4145-B827-0DFDE7EBED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8CD9774-A871-0745-AB4B-30CE1A0D0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751155-FE1B-E242-8B77-CCFB80517E7D}"/>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6" name="Footer Placeholder 5">
            <a:extLst>
              <a:ext uri="{FF2B5EF4-FFF2-40B4-BE49-F238E27FC236}">
                <a16:creationId xmlns:a16="http://schemas.microsoft.com/office/drawing/2014/main" id="{16B456C0-F061-EB44-A7BD-43D07A6AF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287BC-DB85-2B48-B9E3-E339471AE494}"/>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4411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DC9E-EA47-2349-AC45-C243E03377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E531929-5288-0949-8BBC-FDD0046E3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81DEA6-5AD3-8440-B328-F65B6C74F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D653E6-EECE-D149-908C-C2FB2FD19838}"/>
              </a:ext>
            </a:extLst>
          </p:cNvPr>
          <p:cNvSpPr>
            <a:spLocks noGrp="1"/>
          </p:cNvSpPr>
          <p:nvPr>
            <p:ph type="dt" sz="half" idx="10"/>
          </p:nvPr>
        </p:nvSpPr>
        <p:spPr/>
        <p:txBody>
          <a:bodyPr/>
          <a:lstStyle/>
          <a:p>
            <a:fld id="{BFD422D2-BC6B-3D4C-B267-D88D93939EA3}" type="datetimeFigureOut">
              <a:rPr lang="en-US" smtClean="0"/>
              <a:t>12/11/19</a:t>
            </a:fld>
            <a:endParaRPr lang="en-US"/>
          </a:p>
        </p:txBody>
      </p:sp>
      <p:sp>
        <p:nvSpPr>
          <p:cNvPr id="6" name="Footer Placeholder 5">
            <a:extLst>
              <a:ext uri="{FF2B5EF4-FFF2-40B4-BE49-F238E27FC236}">
                <a16:creationId xmlns:a16="http://schemas.microsoft.com/office/drawing/2014/main" id="{467477BE-A481-D749-8DCA-3B90AD301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43CDF-315F-D84C-8192-64BADCE7D4C0}"/>
              </a:ext>
            </a:extLst>
          </p:cNvPr>
          <p:cNvSpPr>
            <a:spLocks noGrp="1"/>
          </p:cNvSpPr>
          <p:nvPr>
            <p:ph type="sldNum" sz="quarter" idx="12"/>
          </p:nvPr>
        </p:nvSpPr>
        <p:spPr/>
        <p:txBody>
          <a:bodyPr/>
          <a:lstStyle/>
          <a:p>
            <a:fld id="{8825158B-850B-E245-9C34-23B5A9B70442}" type="slidenum">
              <a:rPr lang="en-US" smtClean="0"/>
              <a:t>‹#›</a:t>
            </a:fld>
            <a:endParaRPr lang="en-US"/>
          </a:p>
        </p:txBody>
      </p:sp>
    </p:spTree>
    <p:extLst>
      <p:ext uri="{BB962C8B-B14F-4D97-AF65-F5344CB8AC3E}">
        <p14:creationId xmlns:p14="http://schemas.microsoft.com/office/powerpoint/2010/main" val="403222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88C29-96FF-7F48-A101-525422717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8716D1-9170-9F47-93B6-2F56B8750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C8642D-911C-2B4D-BF20-23B8478F2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422D2-BC6B-3D4C-B267-D88D93939EA3}" type="datetimeFigureOut">
              <a:rPr lang="en-US" smtClean="0"/>
              <a:t>12/11/19</a:t>
            </a:fld>
            <a:endParaRPr lang="en-US"/>
          </a:p>
        </p:txBody>
      </p:sp>
      <p:sp>
        <p:nvSpPr>
          <p:cNvPr id="5" name="Footer Placeholder 4">
            <a:extLst>
              <a:ext uri="{FF2B5EF4-FFF2-40B4-BE49-F238E27FC236}">
                <a16:creationId xmlns:a16="http://schemas.microsoft.com/office/drawing/2014/main" id="{0ED206B8-D666-8F49-9AAE-066CC45413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EEECA3-7632-1645-8529-D383268F0C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5158B-850B-E245-9C34-23B5A9B70442}" type="slidenum">
              <a:rPr lang="en-US" smtClean="0"/>
              <a:t>‹#›</a:t>
            </a:fld>
            <a:endParaRPr lang="en-US"/>
          </a:p>
        </p:txBody>
      </p:sp>
    </p:spTree>
    <p:extLst>
      <p:ext uri="{BB962C8B-B14F-4D97-AF65-F5344CB8AC3E}">
        <p14:creationId xmlns:p14="http://schemas.microsoft.com/office/powerpoint/2010/main" val="885991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1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8BF86B4-BBBA-E04C-B6B9-DB12C36ABE11}"/>
              </a:ext>
            </a:extLst>
          </p:cNvPr>
          <p:cNvSpPr>
            <a:spLocks noGrp="1"/>
          </p:cNvSpPr>
          <p:nvPr>
            <p:ph type="dt" sz="half" idx="2"/>
          </p:nvPr>
        </p:nvSpPr>
        <p:spPr>
          <a:xfrm>
            <a:off x="10630385" y="6486738"/>
            <a:ext cx="1182188" cy="379729"/>
          </a:xfrm>
          <a:prstGeom prst="rect">
            <a:avLst/>
          </a:prstGeom>
        </p:spPr>
        <p:txBody>
          <a:bodyPr vert="horz" lIns="0" tIns="0" rIns="0" bIns="0" rtlCol="0" anchor="t"/>
          <a:lstStyle>
            <a:lvl1pPr algn="r">
              <a:defRPr sz="867" b="0" i="0">
                <a:solidFill>
                  <a:schemeClr val="accent4">
                    <a:lumMod val="75000"/>
                  </a:schemeClr>
                </a:solidFill>
                <a:latin typeface="Noway" panose="02000506000000020004" pitchFamily="2" charset="77"/>
              </a:defRPr>
            </a:lvl1pPr>
          </a:lstStyle>
          <a:p>
            <a:fld id="{217648E7-3C67-9F45-BD29-2C3312A79BD1}" type="datetime5">
              <a:rPr lang="en-US" smtClean="0"/>
              <a:t>11-Dec-19</a:t>
            </a:fld>
            <a:endParaRPr lang="en-US"/>
          </a:p>
        </p:txBody>
      </p:sp>
      <p:sp>
        <p:nvSpPr>
          <p:cNvPr id="8" name="Footer Placeholder 7">
            <a:extLst>
              <a:ext uri="{FF2B5EF4-FFF2-40B4-BE49-F238E27FC236}">
                <a16:creationId xmlns:a16="http://schemas.microsoft.com/office/drawing/2014/main" id="{E3F88221-09C1-B242-AC6E-4DA7B26AEDFA}"/>
              </a:ext>
            </a:extLst>
          </p:cNvPr>
          <p:cNvSpPr>
            <a:spLocks noGrp="1"/>
          </p:cNvSpPr>
          <p:nvPr>
            <p:ph type="ftr" sz="quarter" idx="3"/>
          </p:nvPr>
        </p:nvSpPr>
        <p:spPr>
          <a:xfrm>
            <a:off x="455084" y="6486738"/>
            <a:ext cx="4114800" cy="366183"/>
          </a:xfrm>
          <a:prstGeom prst="rect">
            <a:avLst/>
          </a:prstGeom>
        </p:spPr>
        <p:txBody>
          <a:bodyPr vert="horz" lIns="0" tIns="0" rIns="0" bIns="0" rtlCol="0" anchor="t"/>
          <a:lstStyle>
            <a:lvl1pPr algn="l">
              <a:defRPr sz="867" b="0" i="0">
                <a:solidFill>
                  <a:schemeClr val="accent4">
                    <a:lumMod val="50000"/>
                  </a:schemeClr>
                </a:solidFill>
                <a:latin typeface="Noway" panose="02000506000000020004" pitchFamily="2" charset="77"/>
              </a:defRPr>
            </a:lvl1pPr>
          </a:lstStyle>
          <a:p>
            <a:r>
              <a:rPr lang="en-US"/>
              <a:t>Confidential © 2019 TomTom</a:t>
            </a:r>
          </a:p>
        </p:txBody>
      </p:sp>
      <p:sp>
        <p:nvSpPr>
          <p:cNvPr id="10" name="Slide Number Placeholder 9">
            <a:extLst>
              <a:ext uri="{FF2B5EF4-FFF2-40B4-BE49-F238E27FC236}">
                <a16:creationId xmlns:a16="http://schemas.microsoft.com/office/drawing/2014/main" id="{67088C3E-3DCE-D34E-B808-158BF2C208A0}"/>
              </a:ext>
            </a:extLst>
          </p:cNvPr>
          <p:cNvSpPr>
            <a:spLocks noGrp="1"/>
          </p:cNvSpPr>
          <p:nvPr>
            <p:ph type="sldNum" sz="quarter" idx="4"/>
          </p:nvPr>
        </p:nvSpPr>
        <p:spPr>
          <a:xfrm>
            <a:off x="2" y="6486738"/>
            <a:ext cx="383117" cy="366183"/>
          </a:xfrm>
          <a:prstGeom prst="rect">
            <a:avLst/>
          </a:prstGeom>
        </p:spPr>
        <p:txBody>
          <a:bodyPr vert="horz" lIns="0" tIns="0" rIns="0" bIns="0" rtlCol="0" anchor="t"/>
          <a:lstStyle>
            <a:lvl1pPr algn="r">
              <a:defRPr sz="867" b="0" i="0">
                <a:solidFill>
                  <a:schemeClr val="accent4">
                    <a:lumMod val="50000"/>
                  </a:schemeClr>
                </a:solidFill>
                <a:latin typeface="Noway" panose="02000506000000020004" pitchFamily="2" charset="77"/>
              </a:defRPr>
            </a:lvl1pPr>
          </a:lstStyle>
          <a:p>
            <a:fld id="{0EA85B45-9378-5F40-8EC0-AF2111679D1D}" type="slidenum">
              <a:rPr lang="en-US" smtClean="0"/>
              <a:pPr/>
              <a:t>‹#›</a:t>
            </a:fld>
            <a:endParaRPr lang="en-US"/>
          </a:p>
        </p:txBody>
      </p:sp>
    </p:spTree>
    <p:extLst>
      <p:ext uri="{BB962C8B-B14F-4D97-AF65-F5344CB8AC3E}">
        <p14:creationId xmlns:p14="http://schemas.microsoft.com/office/powerpoint/2010/main" val="32948092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Lst>
  <p:hf sldNum="0" hdr="0" dt="0"/>
  <p:txStyles>
    <p:titleStyle>
      <a:lvl1pPr algn="l" defTabSz="914377" rtl="0" eaLnBrk="1" latinLnBrk="0" hangingPunct="1">
        <a:lnSpc>
          <a:spcPct val="90000"/>
        </a:lnSpc>
        <a:spcBef>
          <a:spcPct val="0"/>
        </a:spcBef>
        <a:buNone/>
        <a:defRPr sz="4267" b="1" i="0" kern="1200" spc="-200">
          <a:solidFill>
            <a:schemeClr val="tx1"/>
          </a:solidFill>
          <a:latin typeface="Gotham Bold" pitchFamily="2" charset="0"/>
          <a:ea typeface="+mj-ea"/>
          <a:cs typeface="Gotham Bold"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038">
          <p15:clr>
            <a:srgbClr val="F26B43"/>
          </p15:clr>
        </p15:guide>
        <p15:guide id="10" pos="1439">
          <p15:clr>
            <a:srgbClr val="F26B43"/>
          </p15:clr>
        </p15:guide>
        <p15:guide id="11" pos="4332">
          <p15:clr>
            <a:srgbClr val="F26B43"/>
          </p15:clr>
        </p15:guide>
        <p15:guide id="12" orient="horz" pos="1620">
          <p15:clr>
            <a:srgbClr val="F26B43"/>
          </p15:clr>
        </p15:guide>
        <p15:guide id="14" orient="horz" pos="808">
          <p15:clr>
            <a:srgbClr val="F26B43"/>
          </p15:clr>
        </p15:guide>
        <p15:guide id="15" orient="horz" pos="410">
          <p15:clr>
            <a:srgbClr val="F26B43"/>
          </p15:clr>
        </p15:guide>
        <p15:guide id="16" orient="horz" pos="1234">
          <p15:clr>
            <a:srgbClr val="F26B43"/>
          </p15:clr>
        </p15:guide>
        <p15:guide id="17" orient="horz" pos="2028">
          <p15:clr>
            <a:srgbClr val="F26B43"/>
          </p15:clr>
        </p15:guide>
        <p15:guide id="18" orient="horz" pos="2434">
          <p15:clr>
            <a:srgbClr val="F26B43"/>
          </p15:clr>
        </p15:guide>
        <p15:guide id="19" orient="horz" pos="2822">
          <p15:clr>
            <a:srgbClr val="F26B43"/>
          </p15:clr>
        </p15:guide>
        <p15:guide id="20" pos="724">
          <p15:clr>
            <a:srgbClr val="F26B43"/>
          </p15:clr>
        </p15:guide>
        <p15:guide id="21" pos="2159">
          <p15:clr>
            <a:srgbClr val="F26B43"/>
          </p15:clr>
        </p15:guide>
        <p15:guide id="22" pos="2880">
          <p15:clr>
            <a:srgbClr val="F26B43"/>
          </p15:clr>
        </p15:guide>
        <p15:guide id="23" pos="3602">
          <p15:clr>
            <a:srgbClr val="F26B43"/>
          </p15:clr>
        </p15:guide>
        <p15:guide id="24" pos="181">
          <p15:clr>
            <a:srgbClr val="5ACBF0"/>
          </p15:clr>
        </p15:guide>
        <p15:guide id="25" pos="3061">
          <p15:clr>
            <a:srgbClr val="5ACBF0"/>
          </p15:clr>
        </p15:guide>
        <p15:guide id="26" orient="horz" pos="180">
          <p15:clr>
            <a:srgbClr val="5ACBF0"/>
          </p15:clr>
        </p15:guide>
        <p15:guide id="27" pos="5579">
          <p15:clr>
            <a:srgbClr val="5ACBF0"/>
          </p15:clr>
        </p15:guide>
        <p15:guide id="28" orient="horz" pos="3049">
          <p15:clr>
            <a:srgbClr val="5ACBF0"/>
          </p15:clr>
        </p15:guide>
        <p15:guide id="29" pos="4514">
          <p15:clr>
            <a:srgbClr val="5ACBF0"/>
          </p15:clr>
        </p15:guide>
        <p15:guide id="30" pos="1626">
          <p15:clr>
            <a:srgbClr val="5ACBF0"/>
          </p15:clr>
        </p15:guide>
        <p15:guide id="31" orient="horz" pos="1802">
          <p15:clr>
            <a:srgbClr val="5ACBF0"/>
          </p15:clr>
        </p15:guide>
        <p15:guide id="32" pos="1920">
          <p15:clr>
            <a:srgbClr val="F26B43"/>
          </p15:clr>
        </p15:guide>
        <p15:guide id="3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developer.tomtom.com/traffic-api/traffic-api-documentation"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eveloper.tomtom.com/search-api/search-api-document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hyperlink" Target="https://developer.tomtom.com/routing-api/routing-api-documentation" TargetMode="External"/><Relationship Id="rId3" Type="http://schemas.openxmlformats.org/officeDocument/2006/relationships/image" Target="../media/image26.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tomtom.com/geofencing-api/tutorials/fence-creation" TargetMode="External"/><Relationship Id="rId3" Type="http://schemas.openxmlformats.org/officeDocument/2006/relationships/image" Target="../media/image12.png"/><Relationship Id="rId7" Type="http://schemas.openxmlformats.org/officeDocument/2006/relationships/hyperlink" Target="https://developer.tomtom.com/geofencing-api/geofencing-api-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eloper.tomtom.com/content/maps-api-explorer" TargetMode="External"/><Relationship Id="rId5" Type="http://schemas.openxmlformats.org/officeDocument/2006/relationships/image" Target="../media/image14.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05241F0B-3B58-5F45-9C9F-44A13E3F6A3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1288"/>
            <a:ext cx="12192000" cy="6858000"/>
          </a:xfrm>
          <a:prstGeom prst="rect">
            <a:avLst/>
          </a:prstGeom>
          <a:solidFill>
            <a:schemeClr val="bg2"/>
          </a:solidFill>
        </p:spPr>
      </p:pic>
      <p:sp>
        <p:nvSpPr>
          <p:cNvPr id="40" name="Rectangle 39">
            <a:extLst>
              <a:ext uri="{FF2B5EF4-FFF2-40B4-BE49-F238E27FC236}">
                <a16:creationId xmlns:a16="http://schemas.microsoft.com/office/drawing/2014/main" id="{67A8C716-B32F-744D-BBCC-A10DCA475C2D}"/>
              </a:ext>
            </a:extLst>
          </p:cNvPr>
          <p:cNvSpPr/>
          <p:nvPr/>
        </p:nvSpPr>
        <p:spPr>
          <a:xfrm>
            <a:off x="1" y="0"/>
            <a:ext cx="5971823" cy="6858000"/>
          </a:xfrm>
          <a:prstGeom prst="rect">
            <a:avLst/>
          </a:prstGeom>
          <a:gradFill>
            <a:gsLst>
              <a:gs pos="0">
                <a:schemeClr val="tx1">
                  <a:alpha val="86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Noway Regular"/>
            </a:endParaRPr>
          </a:p>
        </p:txBody>
      </p:sp>
      <p:sp>
        <p:nvSpPr>
          <p:cNvPr id="15" name="Text Placeholder 14">
            <a:extLst>
              <a:ext uri="{FF2B5EF4-FFF2-40B4-BE49-F238E27FC236}">
                <a16:creationId xmlns:a16="http://schemas.microsoft.com/office/drawing/2014/main" id="{18B2217F-D573-A444-96B6-18564CF841EE}"/>
              </a:ext>
            </a:extLst>
          </p:cNvPr>
          <p:cNvSpPr>
            <a:spLocks noGrp="1"/>
          </p:cNvSpPr>
          <p:nvPr>
            <p:ph type="body" sz="quarter" idx="11"/>
          </p:nvPr>
        </p:nvSpPr>
        <p:spPr>
          <a:xfrm>
            <a:off x="406402" y="381000"/>
            <a:ext cx="6283250" cy="1338127"/>
          </a:xfrm>
        </p:spPr>
        <p:txBody>
          <a:bodyPr vert="horz" lIns="0" tIns="0" rIns="0" bIns="0" rtlCol="0" anchor="t">
            <a:normAutofit/>
          </a:bodyPr>
          <a:lstStyle/>
          <a:p>
            <a:r>
              <a:rPr lang="en-US" sz="4250" dirty="0">
                <a:latin typeface="Gotham Bold"/>
              </a:rPr>
              <a:t>TomTom Maps API</a:t>
            </a:r>
            <a:endParaRPr lang="en-US" sz="2000" dirty="0">
              <a:latin typeface="Gotham Bold"/>
            </a:endParaRPr>
          </a:p>
          <a:p>
            <a:endParaRPr lang="en-US" sz="4250" dirty="0"/>
          </a:p>
          <a:p>
            <a:endParaRPr lang="en-US" sz="4250" dirty="0"/>
          </a:p>
        </p:txBody>
      </p:sp>
      <p:sp>
        <p:nvSpPr>
          <p:cNvPr id="7" name="Rectangle 6">
            <a:extLst>
              <a:ext uri="{FF2B5EF4-FFF2-40B4-BE49-F238E27FC236}">
                <a16:creationId xmlns:a16="http://schemas.microsoft.com/office/drawing/2014/main" id="{0E216CCA-37B1-F748-A628-7BE915790845}"/>
              </a:ext>
            </a:extLst>
          </p:cNvPr>
          <p:cNvSpPr/>
          <p:nvPr/>
        </p:nvSpPr>
        <p:spPr>
          <a:xfrm>
            <a:off x="9181513" y="5163256"/>
            <a:ext cx="3010487" cy="1706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Noway Regular"/>
            </a:endParaRPr>
          </a:p>
        </p:txBody>
      </p:sp>
      <p:pic>
        <p:nvPicPr>
          <p:cNvPr id="8" name="Picture 7" descr="TomTom_Logo_Refresh2018_PreFinal_(new)RGB.eps">
            <a:extLst>
              <a:ext uri="{FF2B5EF4-FFF2-40B4-BE49-F238E27FC236}">
                <a16:creationId xmlns:a16="http://schemas.microsoft.com/office/drawing/2014/main" id="{9F5F7885-8AB0-FC44-BEF7-D3AF3D64CD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0159" y="5669029"/>
            <a:ext cx="2715683" cy="694489"/>
          </a:xfrm>
          <a:prstGeom prst="rect">
            <a:avLst/>
          </a:prstGeom>
        </p:spPr>
      </p:pic>
      <p:pic>
        <p:nvPicPr>
          <p:cNvPr id="11" name="Imagen 19">
            <a:extLst>
              <a:ext uri="{FF2B5EF4-FFF2-40B4-BE49-F238E27FC236}">
                <a16:creationId xmlns:a16="http://schemas.microsoft.com/office/drawing/2014/main" id="{F0E5B0A7-03C1-9E4C-9895-8B671FF4D7A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6367" t="47078" r="46485" b="47444"/>
          <a:stretch/>
        </p:blipFill>
        <p:spPr>
          <a:xfrm>
            <a:off x="-368622" y="1622947"/>
            <a:ext cx="2933783" cy="650055"/>
          </a:xfrm>
          <a:prstGeom prst="rect">
            <a:avLst/>
          </a:prstGeom>
        </p:spPr>
      </p:pic>
      <p:sp>
        <p:nvSpPr>
          <p:cNvPr id="3" name="Text Placeholder 2">
            <a:extLst>
              <a:ext uri="{FF2B5EF4-FFF2-40B4-BE49-F238E27FC236}">
                <a16:creationId xmlns:a16="http://schemas.microsoft.com/office/drawing/2014/main" id="{7F934EF5-D027-D34B-A017-105AB29D57FF}"/>
              </a:ext>
            </a:extLst>
          </p:cNvPr>
          <p:cNvSpPr>
            <a:spLocks noGrp="1"/>
          </p:cNvSpPr>
          <p:nvPr>
            <p:ph type="body" sz="quarter" idx="12"/>
          </p:nvPr>
        </p:nvSpPr>
        <p:spPr/>
        <p:txBody>
          <a:bodyPr vert="horz" lIns="0" tIns="0" rIns="0" bIns="0" rtlCol="0" anchor="t">
            <a:normAutofit/>
          </a:bodyPr>
          <a:lstStyle/>
          <a:p>
            <a:r>
              <a:rPr lang="en-US" sz="2800" dirty="0">
                <a:latin typeface="Noway"/>
              </a:rPr>
              <a:t>Jose Jose Rojas &amp; Mateusz Chojnacki</a:t>
            </a:r>
          </a:p>
          <a:p>
            <a:endParaRPr lang="en-US" sz="2800" dirty="0"/>
          </a:p>
        </p:txBody>
      </p:sp>
    </p:spTree>
    <p:extLst>
      <p:ext uri="{BB962C8B-B14F-4D97-AF65-F5344CB8AC3E}">
        <p14:creationId xmlns:p14="http://schemas.microsoft.com/office/powerpoint/2010/main" val="55845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map&#10;&#10;Description generated with very high confidence">
            <a:extLst>
              <a:ext uri="{FF2B5EF4-FFF2-40B4-BE49-F238E27FC236}">
                <a16:creationId xmlns:a16="http://schemas.microsoft.com/office/drawing/2014/main" id="{D4DA2118-A499-425B-B6C2-8A9733FF96E6}"/>
              </a:ext>
            </a:extLst>
          </p:cNvPr>
          <p:cNvPicPr>
            <a:picLocks noChangeAspect="1"/>
          </p:cNvPicPr>
          <p:nvPr/>
        </p:nvPicPr>
        <p:blipFill>
          <a:blip r:embed="rId2"/>
          <a:stretch>
            <a:fillRect/>
          </a:stretch>
        </p:blipFill>
        <p:spPr>
          <a:xfrm>
            <a:off x="5330283" y="30284"/>
            <a:ext cx="6851221" cy="3851677"/>
          </a:xfrm>
          <a:prstGeom prst="rect">
            <a:avLst/>
          </a:prstGeom>
        </p:spPr>
      </p:pic>
      <p:pic>
        <p:nvPicPr>
          <p:cNvPr id="4" name="Picture 7" descr="A screenshot of a cell phone&#10;&#10;Description generated with very high confidence">
            <a:extLst>
              <a:ext uri="{FF2B5EF4-FFF2-40B4-BE49-F238E27FC236}">
                <a16:creationId xmlns:a16="http://schemas.microsoft.com/office/drawing/2014/main" id="{1F630DEF-8A97-4DB5-95E1-7C1BFE710110}"/>
              </a:ext>
            </a:extLst>
          </p:cNvPr>
          <p:cNvPicPr>
            <a:picLocks noChangeAspect="1"/>
          </p:cNvPicPr>
          <p:nvPr/>
        </p:nvPicPr>
        <p:blipFill>
          <a:blip r:embed="rId3"/>
          <a:stretch>
            <a:fillRect/>
          </a:stretch>
        </p:blipFill>
        <p:spPr>
          <a:xfrm>
            <a:off x="2363065" y="4019674"/>
            <a:ext cx="6951920" cy="716453"/>
          </a:xfrm>
          <a:prstGeom prst="rect">
            <a:avLst/>
          </a:prstGeom>
        </p:spPr>
      </p:pic>
      <p:pic>
        <p:nvPicPr>
          <p:cNvPr id="19" name="Picture 18" descr="A picture containing drawing&#10;&#10;Description generated with very high confidence">
            <a:extLst>
              <a:ext uri="{FF2B5EF4-FFF2-40B4-BE49-F238E27FC236}">
                <a16:creationId xmlns:a16="http://schemas.microsoft.com/office/drawing/2014/main" id="{9DECB899-5402-4BDE-B916-F067B250C2D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2029" y="74400"/>
            <a:ext cx="777333" cy="704075"/>
          </a:xfrm>
          <a:prstGeom prst="rect">
            <a:avLst/>
          </a:prstGeom>
        </p:spPr>
      </p:pic>
      <p:sp>
        <p:nvSpPr>
          <p:cNvPr id="21" name="Rectangle 20">
            <a:extLst>
              <a:ext uri="{FF2B5EF4-FFF2-40B4-BE49-F238E27FC236}">
                <a16:creationId xmlns:a16="http://schemas.microsoft.com/office/drawing/2014/main" id="{68B6CAA4-1A90-4406-A451-5F042552905C}"/>
              </a:ext>
            </a:extLst>
          </p:cNvPr>
          <p:cNvSpPr/>
          <p:nvPr/>
        </p:nvSpPr>
        <p:spPr>
          <a:xfrm>
            <a:off x="4471" y="1054164"/>
            <a:ext cx="2029407" cy="901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D3E9DA9-F281-4214-A53D-42C1A87EF204}"/>
              </a:ext>
            </a:extLst>
          </p:cNvPr>
          <p:cNvSpPr txBox="1"/>
          <p:nvPr/>
        </p:nvSpPr>
        <p:spPr>
          <a:xfrm>
            <a:off x="10496" y="1091293"/>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Noway"/>
                <a:cs typeface="Calibri"/>
              </a:rPr>
              <a:t>TRAFFIC</a:t>
            </a:r>
            <a:endParaRPr lang="en-US" sz="2400">
              <a:solidFill>
                <a:schemeClr val="bg1"/>
              </a:solidFill>
              <a:latin typeface="Calibri" panose="020F0502020204030204"/>
              <a:cs typeface="Calibri"/>
            </a:endParaRPr>
          </a:p>
          <a:p>
            <a:pPr algn="ctr"/>
            <a:r>
              <a:rPr lang="en-US" sz="2400" b="1">
                <a:solidFill>
                  <a:schemeClr val="bg1"/>
                </a:solidFill>
                <a:latin typeface="Noway"/>
                <a:cs typeface="Calibri"/>
              </a:rPr>
              <a:t> API</a:t>
            </a:r>
            <a:endParaRPr lang="en-US" sz="2400">
              <a:solidFill>
                <a:schemeClr val="bg1"/>
              </a:solidFill>
              <a:cs typeface="Calibri"/>
            </a:endParaRPr>
          </a:p>
        </p:txBody>
      </p:sp>
      <p:sp>
        <p:nvSpPr>
          <p:cNvPr id="5" name="TextBox 4">
            <a:extLst>
              <a:ext uri="{FF2B5EF4-FFF2-40B4-BE49-F238E27FC236}">
                <a16:creationId xmlns:a16="http://schemas.microsoft.com/office/drawing/2014/main" id="{C7B6A66D-DA06-A040-83C0-29C7D49390CE}"/>
              </a:ext>
            </a:extLst>
          </p:cNvPr>
          <p:cNvSpPr txBox="1"/>
          <p:nvPr/>
        </p:nvSpPr>
        <p:spPr>
          <a:xfrm>
            <a:off x="589465" y="5181932"/>
            <a:ext cx="11602535" cy="584775"/>
          </a:xfrm>
          <a:prstGeom prst="rect">
            <a:avLst/>
          </a:prstGeom>
          <a:noFill/>
        </p:spPr>
        <p:txBody>
          <a:bodyPr wrap="none" rtlCol="0">
            <a:spAutoFit/>
          </a:bodyPr>
          <a:lstStyle/>
          <a:p>
            <a:r>
              <a:rPr lang="en-US" sz="3200" dirty="0">
                <a:hlinkClick r:id="rId5"/>
              </a:rPr>
              <a:t>https://developer.tomtom.com/traffic-api/traffic-api-documentation</a:t>
            </a:r>
            <a:endParaRPr lang="en-US" sz="3200" dirty="0"/>
          </a:p>
        </p:txBody>
      </p:sp>
    </p:spTree>
    <p:extLst>
      <p:ext uri="{BB962C8B-B14F-4D97-AF65-F5344CB8AC3E}">
        <p14:creationId xmlns:p14="http://schemas.microsoft.com/office/powerpoint/2010/main" val="178642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
            <a:extLst>
              <a:ext uri="{FF2B5EF4-FFF2-40B4-BE49-F238E27FC236}">
                <a16:creationId xmlns:a16="http://schemas.microsoft.com/office/drawing/2014/main" id="{8ED70FE3-D6A8-B548-9D19-92B39D0ABB04}"/>
              </a:ext>
            </a:extLst>
          </p:cNvPr>
          <p:cNvSpPr txBox="1">
            <a:spLocks/>
          </p:cNvSpPr>
          <p:nvPr/>
        </p:nvSpPr>
        <p:spPr>
          <a:xfrm>
            <a:off x="383121" y="1098976"/>
            <a:ext cx="11425767" cy="611293"/>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2133" b="0" i="0" kern="1200" cap="none" baseline="0">
                <a:solidFill>
                  <a:schemeClr val="bg2">
                    <a:lumMod val="75000"/>
                  </a:schemeClr>
                </a:solidFill>
                <a:latin typeface="Noway" panose="02000506000000020004" pitchFamily="2" charset="77"/>
                <a:ea typeface="+mn-ea"/>
                <a:cs typeface="Gotham Bold" pitchFamily="2" charset="0"/>
              </a:defRPr>
            </a:lvl1pPr>
            <a:lvl2pPr marL="457189" indent="0" algn="l" defTabSz="914400" rtl="0" eaLnBrk="1" latinLnBrk="0" hangingPunct="1">
              <a:lnSpc>
                <a:spcPct val="90000"/>
              </a:lnSpc>
              <a:spcBef>
                <a:spcPts val="500"/>
              </a:spcBef>
              <a:buFont typeface="Arial" panose="020B0604020202020204" pitchFamily="34" charset="0"/>
              <a:buNone/>
              <a:defRPr sz="2400" b="1" i="0" kern="1200" cap="all" baseline="0">
                <a:solidFill>
                  <a:schemeClr val="tx1"/>
                </a:solidFill>
                <a:latin typeface="Gotham Bold" pitchFamily="2" charset="0"/>
                <a:ea typeface="+mn-ea"/>
                <a:cs typeface="Gotham Bold" pitchFamily="2" charset="0"/>
              </a:defRPr>
            </a:lvl2pPr>
            <a:lvl3pPr marL="914377" indent="0" algn="l" defTabSz="914400" rtl="0" eaLnBrk="1" latinLnBrk="0" hangingPunct="1">
              <a:lnSpc>
                <a:spcPct val="90000"/>
              </a:lnSpc>
              <a:spcBef>
                <a:spcPts val="500"/>
              </a:spcBef>
              <a:buFont typeface="Arial" panose="020B0604020202020204" pitchFamily="34" charset="0"/>
              <a:buNone/>
              <a:defRPr sz="2000" b="1" i="0" kern="1200" cap="all" baseline="0">
                <a:solidFill>
                  <a:schemeClr val="tx1"/>
                </a:solidFill>
                <a:latin typeface="Gotham Bold" pitchFamily="2" charset="0"/>
                <a:ea typeface="+mn-ea"/>
                <a:cs typeface="Gotham Bold" pitchFamily="2" charset="0"/>
              </a:defRPr>
            </a:lvl3pPr>
            <a:lvl4pPr marL="1371566"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4pPr>
            <a:lvl5pPr marL="1828754"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54">
              <a:defRPr/>
            </a:pPr>
            <a:endParaRPr lang="en-US" sz="2100">
              <a:solidFill>
                <a:srgbClr val="E7E6E6"/>
              </a:solidFill>
              <a:latin typeface="Noway Regular"/>
            </a:endParaRPr>
          </a:p>
        </p:txBody>
      </p:sp>
      <p:pic>
        <p:nvPicPr>
          <p:cNvPr id="4" name="Picture 4" descr="A close up of a map&#10;&#10;Description generated with very high confidence">
            <a:extLst>
              <a:ext uri="{FF2B5EF4-FFF2-40B4-BE49-F238E27FC236}">
                <a16:creationId xmlns:a16="http://schemas.microsoft.com/office/drawing/2014/main" id="{16B7A890-92E7-49BB-BF09-C8A80E647CF4}"/>
              </a:ext>
            </a:extLst>
          </p:cNvPr>
          <p:cNvPicPr>
            <a:picLocks noChangeAspect="1"/>
          </p:cNvPicPr>
          <p:nvPr/>
        </p:nvPicPr>
        <p:blipFill>
          <a:blip r:embed="rId3"/>
          <a:stretch>
            <a:fillRect/>
          </a:stretch>
        </p:blipFill>
        <p:spPr>
          <a:xfrm>
            <a:off x="3713357" y="298075"/>
            <a:ext cx="8478644" cy="4716133"/>
          </a:xfrm>
          <a:prstGeom prst="rect">
            <a:avLst/>
          </a:prstGeom>
        </p:spPr>
      </p:pic>
      <p:pic>
        <p:nvPicPr>
          <p:cNvPr id="2" name="Graphic 4">
            <a:extLst>
              <a:ext uri="{FF2B5EF4-FFF2-40B4-BE49-F238E27FC236}">
                <a16:creationId xmlns:a16="http://schemas.microsoft.com/office/drawing/2014/main" id="{7747524A-0A31-4771-B627-4BEFAEC88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538" y="73873"/>
            <a:ext cx="819878" cy="812103"/>
          </a:xfrm>
          <a:prstGeom prst="rect">
            <a:avLst/>
          </a:prstGeom>
        </p:spPr>
      </p:pic>
      <p:pic>
        <p:nvPicPr>
          <p:cNvPr id="5" name="Picture 21" descr="A picture containing drawing&#10;&#10;Description generated with very high confidence">
            <a:extLst>
              <a:ext uri="{FF2B5EF4-FFF2-40B4-BE49-F238E27FC236}">
                <a16:creationId xmlns:a16="http://schemas.microsoft.com/office/drawing/2014/main" id="{FCCF4D2F-E700-4C5D-BE47-097F74134A78}"/>
              </a:ext>
            </a:extLst>
          </p:cNvPr>
          <p:cNvPicPr>
            <a:picLocks noChangeAspect="1"/>
          </p:cNvPicPr>
          <p:nvPr/>
        </p:nvPicPr>
        <p:blipFill>
          <a:blip r:embed="rId6"/>
          <a:stretch>
            <a:fillRect/>
          </a:stretch>
        </p:blipFill>
        <p:spPr>
          <a:xfrm>
            <a:off x="875" y="1109273"/>
            <a:ext cx="2027658" cy="907207"/>
          </a:xfrm>
          <a:prstGeom prst="rect">
            <a:avLst/>
          </a:prstGeom>
        </p:spPr>
      </p:pic>
      <p:sp>
        <p:nvSpPr>
          <p:cNvPr id="7" name="TextBox 6">
            <a:extLst>
              <a:ext uri="{FF2B5EF4-FFF2-40B4-BE49-F238E27FC236}">
                <a16:creationId xmlns:a16="http://schemas.microsoft.com/office/drawing/2014/main" id="{9D1F0376-143F-4D69-8798-09BB2E546A6F}"/>
              </a:ext>
            </a:extLst>
          </p:cNvPr>
          <p:cNvSpPr txBox="1"/>
          <p:nvPr/>
        </p:nvSpPr>
        <p:spPr>
          <a:xfrm>
            <a:off x="2720" y="1145721"/>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Noway"/>
                <a:cs typeface="Calibri"/>
              </a:rPr>
              <a:t>SEARCH</a:t>
            </a:r>
            <a:endParaRPr lang="en-US" sz="2400">
              <a:solidFill>
                <a:schemeClr val="bg1"/>
              </a:solidFill>
              <a:latin typeface="Calibri" panose="020F0502020204030204"/>
              <a:cs typeface="Calibri"/>
            </a:endParaRPr>
          </a:p>
          <a:p>
            <a:pPr algn="ctr"/>
            <a:r>
              <a:rPr lang="en-US" sz="2400" b="1">
                <a:solidFill>
                  <a:schemeClr val="bg1"/>
                </a:solidFill>
                <a:latin typeface="Noway"/>
                <a:cs typeface="Calibri"/>
              </a:rPr>
              <a:t>API</a:t>
            </a:r>
            <a:endParaRPr lang="en-US" sz="2400">
              <a:solidFill>
                <a:schemeClr val="bg1"/>
              </a:solidFill>
              <a:cs typeface="Calibri"/>
            </a:endParaRPr>
          </a:p>
        </p:txBody>
      </p:sp>
      <p:sp>
        <p:nvSpPr>
          <p:cNvPr id="8" name="Rectangle 7">
            <a:extLst>
              <a:ext uri="{FF2B5EF4-FFF2-40B4-BE49-F238E27FC236}">
                <a16:creationId xmlns:a16="http://schemas.microsoft.com/office/drawing/2014/main" id="{82E82CA1-41A8-764A-A354-463D27F7964A}"/>
              </a:ext>
            </a:extLst>
          </p:cNvPr>
          <p:cNvSpPr/>
          <p:nvPr/>
        </p:nvSpPr>
        <p:spPr>
          <a:xfrm>
            <a:off x="959005" y="5247229"/>
            <a:ext cx="10849883" cy="523220"/>
          </a:xfrm>
          <a:prstGeom prst="rect">
            <a:avLst/>
          </a:prstGeom>
        </p:spPr>
        <p:txBody>
          <a:bodyPr wrap="square">
            <a:spAutoFit/>
          </a:bodyPr>
          <a:lstStyle/>
          <a:p>
            <a:r>
              <a:rPr lang="en-US" sz="2800" dirty="0">
                <a:hlinkClick r:id="rId7"/>
              </a:rPr>
              <a:t>https://developer.tomtom.com/search-api/search-api-documentation</a:t>
            </a:r>
            <a:endParaRPr lang="en-US" sz="2800" dirty="0"/>
          </a:p>
        </p:txBody>
      </p:sp>
    </p:spTree>
    <p:extLst>
      <p:ext uri="{BB962C8B-B14F-4D97-AF65-F5344CB8AC3E}">
        <p14:creationId xmlns:p14="http://schemas.microsoft.com/office/powerpoint/2010/main" val="2452801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
            <a:extLst>
              <a:ext uri="{FF2B5EF4-FFF2-40B4-BE49-F238E27FC236}">
                <a16:creationId xmlns:a16="http://schemas.microsoft.com/office/drawing/2014/main" id="{8ED70FE3-D6A8-B548-9D19-92B39D0ABB04}"/>
              </a:ext>
            </a:extLst>
          </p:cNvPr>
          <p:cNvSpPr txBox="1">
            <a:spLocks/>
          </p:cNvSpPr>
          <p:nvPr/>
        </p:nvSpPr>
        <p:spPr>
          <a:xfrm>
            <a:off x="383121" y="1098976"/>
            <a:ext cx="11425767" cy="611293"/>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2133" b="0" i="0" kern="1200" cap="none" baseline="0">
                <a:solidFill>
                  <a:schemeClr val="bg2">
                    <a:lumMod val="75000"/>
                  </a:schemeClr>
                </a:solidFill>
                <a:latin typeface="Noway" panose="02000506000000020004" pitchFamily="2" charset="77"/>
                <a:ea typeface="+mn-ea"/>
                <a:cs typeface="Gotham Bold" pitchFamily="2" charset="0"/>
              </a:defRPr>
            </a:lvl1pPr>
            <a:lvl2pPr marL="457189" indent="0" algn="l" defTabSz="914400" rtl="0" eaLnBrk="1" latinLnBrk="0" hangingPunct="1">
              <a:lnSpc>
                <a:spcPct val="90000"/>
              </a:lnSpc>
              <a:spcBef>
                <a:spcPts val="500"/>
              </a:spcBef>
              <a:buFont typeface="Arial" panose="020B0604020202020204" pitchFamily="34" charset="0"/>
              <a:buNone/>
              <a:defRPr sz="2400" b="1" i="0" kern="1200" cap="all" baseline="0">
                <a:solidFill>
                  <a:schemeClr val="tx1"/>
                </a:solidFill>
                <a:latin typeface="Gotham Bold" pitchFamily="2" charset="0"/>
                <a:ea typeface="+mn-ea"/>
                <a:cs typeface="Gotham Bold" pitchFamily="2" charset="0"/>
              </a:defRPr>
            </a:lvl2pPr>
            <a:lvl3pPr marL="914377" indent="0" algn="l" defTabSz="914400" rtl="0" eaLnBrk="1" latinLnBrk="0" hangingPunct="1">
              <a:lnSpc>
                <a:spcPct val="90000"/>
              </a:lnSpc>
              <a:spcBef>
                <a:spcPts val="500"/>
              </a:spcBef>
              <a:buFont typeface="Arial" panose="020B0604020202020204" pitchFamily="34" charset="0"/>
              <a:buNone/>
              <a:defRPr sz="2000" b="1" i="0" kern="1200" cap="all" baseline="0">
                <a:solidFill>
                  <a:schemeClr val="tx1"/>
                </a:solidFill>
                <a:latin typeface="Gotham Bold" pitchFamily="2" charset="0"/>
                <a:ea typeface="+mn-ea"/>
                <a:cs typeface="Gotham Bold" pitchFamily="2" charset="0"/>
              </a:defRPr>
            </a:lvl3pPr>
            <a:lvl4pPr marL="1371566"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4pPr>
            <a:lvl5pPr marL="1828754"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54">
              <a:defRPr/>
            </a:pPr>
            <a:endParaRPr lang="en-US" sz="2100">
              <a:solidFill>
                <a:srgbClr val="E7E6E6"/>
              </a:solidFill>
              <a:latin typeface="Noway Regular"/>
            </a:endParaRPr>
          </a:p>
        </p:txBody>
      </p:sp>
      <p:pic>
        <p:nvPicPr>
          <p:cNvPr id="3" name="Picture 3" descr="A picture containing toy, clock&#10;&#10;Description generated with very high confidence">
            <a:extLst>
              <a:ext uri="{FF2B5EF4-FFF2-40B4-BE49-F238E27FC236}">
                <a16:creationId xmlns:a16="http://schemas.microsoft.com/office/drawing/2014/main" id="{FF807F02-D386-4FA6-94C4-78352ABA9257}"/>
              </a:ext>
            </a:extLst>
          </p:cNvPr>
          <p:cNvPicPr>
            <a:picLocks noChangeAspect="1"/>
          </p:cNvPicPr>
          <p:nvPr/>
        </p:nvPicPr>
        <p:blipFill>
          <a:blip r:embed="rId3"/>
          <a:stretch>
            <a:fillRect/>
          </a:stretch>
        </p:blipFill>
        <p:spPr>
          <a:xfrm>
            <a:off x="4558834" y="-13389"/>
            <a:ext cx="7619510" cy="4284478"/>
          </a:xfrm>
          <a:prstGeom prst="rect">
            <a:avLst/>
          </a:prstGeom>
        </p:spPr>
      </p:pic>
      <p:pic>
        <p:nvPicPr>
          <p:cNvPr id="9" name="Picture 10" descr="A screenshot of a social media post&#10;&#10;Description generated with very high confidence">
            <a:extLst>
              <a:ext uri="{FF2B5EF4-FFF2-40B4-BE49-F238E27FC236}">
                <a16:creationId xmlns:a16="http://schemas.microsoft.com/office/drawing/2014/main" id="{7D4643DE-2314-481B-A906-8648E6053162}"/>
              </a:ext>
            </a:extLst>
          </p:cNvPr>
          <p:cNvPicPr>
            <a:picLocks noChangeAspect="1"/>
          </p:cNvPicPr>
          <p:nvPr/>
        </p:nvPicPr>
        <p:blipFill>
          <a:blip r:embed="rId4"/>
          <a:stretch>
            <a:fillRect/>
          </a:stretch>
        </p:blipFill>
        <p:spPr>
          <a:xfrm>
            <a:off x="126674" y="3002846"/>
            <a:ext cx="5329989" cy="2380608"/>
          </a:xfrm>
          <a:prstGeom prst="rect">
            <a:avLst/>
          </a:prstGeom>
        </p:spPr>
      </p:pic>
      <p:pic>
        <p:nvPicPr>
          <p:cNvPr id="4" name="Graphic 5">
            <a:extLst>
              <a:ext uri="{FF2B5EF4-FFF2-40B4-BE49-F238E27FC236}">
                <a16:creationId xmlns:a16="http://schemas.microsoft.com/office/drawing/2014/main" id="{BA0C4814-CBE4-4A3D-A6BB-042E96001F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65" y="36791"/>
            <a:ext cx="875275" cy="875275"/>
          </a:xfrm>
          <a:prstGeom prst="rect">
            <a:avLst/>
          </a:prstGeom>
        </p:spPr>
      </p:pic>
      <p:pic>
        <p:nvPicPr>
          <p:cNvPr id="6" name="Picture 51" descr="A close up of a logo&#10;&#10;Description generated with very high confidence">
            <a:extLst>
              <a:ext uri="{FF2B5EF4-FFF2-40B4-BE49-F238E27FC236}">
                <a16:creationId xmlns:a16="http://schemas.microsoft.com/office/drawing/2014/main" id="{4280743A-721F-4A30-9F5E-30119936C0CB}"/>
              </a:ext>
            </a:extLst>
          </p:cNvPr>
          <p:cNvPicPr>
            <a:picLocks noChangeAspect="1"/>
          </p:cNvPicPr>
          <p:nvPr/>
        </p:nvPicPr>
        <p:blipFill>
          <a:blip r:embed="rId7"/>
          <a:stretch>
            <a:fillRect/>
          </a:stretch>
        </p:blipFill>
        <p:spPr>
          <a:xfrm>
            <a:off x="13656" y="1111067"/>
            <a:ext cx="2029408" cy="907207"/>
          </a:xfrm>
          <a:prstGeom prst="rect">
            <a:avLst/>
          </a:prstGeom>
        </p:spPr>
      </p:pic>
      <p:sp>
        <p:nvSpPr>
          <p:cNvPr id="7" name="TextBox 6">
            <a:extLst>
              <a:ext uri="{FF2B5EF4-FFF2-40B4-BE49-F238E27FC236}">
                <a16:creationId xmlns:a16="http://schemas.microsoft.com/office/drawing/2014/main" id="{F4F2096B-1DBB-410F-AC50-9E19220A4079}"/>
              </a:ext>
            </a:extLst>
          </p:cNvPr>
          <p:cNvSpPr txBox="1"/>
          <p:nvPr/>
        </p:nvSpPr>
        <p:spPr>
          <a:xfrm>
            <a:off x="20265" y="1116413"/>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Noway"/>
                <a:cs typeface="Calibri"/>
              </a:rPr>
              <a:t>ROUTING </a:t>
            </a:r>
            <a:endParaRPr lang="en-US" sz="2400">
              <a:solidFill>
                <a:schemeClr val="bg1"/>
              </a:solidFill>
              <a:latin typeface="Calibri" panose="020F0502020204030204"/>
              <a:cs typeface="Calibri"/>
            </a:endParaRPr>
          </a:p>
          <a:p>
            <a:pPr algn="ctr"/>
            <a:r>
              <a:rPr lang="en-US" sz="2400" b="1">
                <a:solidFill>
                  <a:schemeClr val="bg1"/>
                </a:solidFill>
                <a:latin typeface="Noway"/>
                <a:cs typeface="Calibri"/>
              </a:rPr>
              <a:t>API</a:t>
            </a:r>
            <a:endParaRPr lang="en-US" sz="2400">
              <a:solidFill>
                <a:schemeClr val="bg1"/>
              </a:solidFill>
              <a:cs typeface="Calibri"/>
            </a:endParaRPr>
          </a:p>
        </p:txBody>
      </p:sp>
      <p:sp>
        <p:nvSpPr>
          <p:cNvPr id="2" name="Rectangle 1">
            <a:extLst>
              <a:ext uri="{FF2B5EF4-FFF2-40B4-BE49-F238E27FC236}">
                <a16:creationId xmlns:a16="http://schemas.microsoft.com/office/drawing/2014/main" id="{739836BA-980C-6445-9C67-2D44DDA543F5}"/>
              </a:ext>
            </a:extLst>
          </p:cNvPr>
          <p:cNvSpPr/>
          <p:nvPr/>
        </p:nvSpPr>
        <p:spPr>
          <a:xfrm>
            <a:off x="758039" y="5931287"/>
            <a:ext cx="10675922" cy="461665"/>
          </a:xfrm>
          <a:prstGeom prst="rect">
            <a:avLst/>
          </a:prstGeom>
        </p:spPr>
        <p:txBody>
          <a:bodyPr wrap="square">
            <a:spAutoFit/>
          </a:bodyPr>
          <a:lstStyle/>
          <a:p>
            <a:r>
              <a:rPr lang="en-US" sz="2400" dirty="0">
                <a:hlinkClick r:id="rId8"/>
              </a:rPr>
              <a:t>https://developer.tomtom.com/routing-api/routing-api-documentation</a:t>
            </a:r>
            <a:endParaRPr lang="en-US" sz="2400" dirty="0"/>
          </a:p>
        </p:txBody>
      </p:sp>
    </p:spTree>
    <p:extLst>
      <p:ext uri="{BB962C8B-B14F-4D97-AF65-F5344CB8AC3E}">
        <p14:creationId xmlns:p14="http://schemas.microsoft.com/office/powerpoint/2010/main" val="291300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C9C5C1-F3D9-443A-9311-76D5B8685C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7294" y="20023"/>
            <a:ext cx="924797" cy="924797"/>
          </a:xfrm>
          <a:prstGeom prst="rect">
            <a:avLst/>
          </a:prstGeom>
        </p:spPr>
      </p:pic>
      <p:sp>
        <p:nvSpPr>
          <p:cNvPr id="3" name="Rectangle 2">
            <a:extLst>
              <a:ext uri="{FF2B5EF4-FFF2-40B4-BE49-F238E27FC236}">
                <a16:creationId xmlns:a16="http://schemas.microsoft.com/office/drawing/2014/main" id="{0B228079-A5B5-4E23-9F4E-D71132D8ADD0}"/>
              </a:ext>
            </a:extLst>
          </p:cNvPr>
          <p:cNvSpPr/>
          <p:nvPr/>
        </p:nvSpPr>
        <p:spPr>
          <a:xfrm>
            <a:off x="4470" y="1147471"/>
            <a:ext cx="2029407" cy="901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592589-3253-4B3B-8124-D023B73B8030}"/>
              </a:ext>
            </a:extLst>
          </p:cNvPr>
          <p:cNvSpPr txBox="1"/>
          <p:nvPr/>
        </p:nvSpPr>
        <p:spPr>
          <a:xfrm>
            <a:off x="2720" y="1184599"/>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Noway"/>
                <a:cs typeface="Calibri"/>
              </a:rPr>
              <a:t>GEOFENCING API</a:t>
            </a:r>
            <a:endParaRPr lang="en-US" sz="2400">
              <a:solidFill>
                <a:schemeClr val="bg1"/>
              </a:solidFill>
              <a:cs typeface="Calibri"/>
            </a:endParaRPr>
          </a:p>
        </p:txBody>
      </p:sp>
      <p:pic>
        <p:nvPicPr>
          <p:cNvPr id="5" name="Picture 5" descr="A close up of a map&#10;&#10;Description generated with high confidence">
            <a:extLst>
              <a:ext uri="{FF2B5EF4-FFF2-40B4-BE49-F238E27FC236}">
                <a16:creationId xmlns:a16="http://schemas.microsoft.com/office/drawing/2014/main" id="{EDC0327F-1FEA-450C-83C3-0B74BE1DC6B4}"/>
              </a:ext>
            </a:extLst>
          </p:cNvPr>
          <p:cNvPicPr>
            <a:picLocks noChangeAspect="1"/>
          </p:cNvPicPr>
          <p:nvPr/>
        </p:nvPicPr>
        <p:blipFill>
          <a:blip r:embed="rId4"/>
          <a:stretch>
            <a:fillRect/>
          </a:stretch>
        </p:blipFill>
        <p:spPr>
          <a:xfrm>
            <a:off x="5884606" y="148147"/>
            <a:ext cx="6136179" cy="3976880"/>
          </a:xfrm>
          <a:prstGeom prst="rect">
            <a:avLst/>
          </a:prstGeom>
        </p:spPr>
      </p:pic>
      <p:pic>
        <p:nvPicPr>
          <p:cNvPr id="7" name="Picture 7" descr="A screenshot of a cell phone&#10;&#10;Description generated with high confidence">
            <a:extLst>
              <a:ext uri="{FF2B5EF4-FFF2-40B4-BE49-F238E27FC236}">
                <a16:creationId xmlns:a16="http://schemas.microsoft.com/office/drawing/2014/main" id="{187C2B20-AFC0-489B-9198-64B0177553AB}"/>
              </a:ext>
            </a:extLst>
          </p:cNvPr>
          <p:cNvPicPr>
            <a:picLocks noChangeAspect="1"/>
          </p:cNvPicPr>
          <p:nvPr/>
        </p:nvPicPr>
        <p:blipFill>
          <a:blip r:embed="rId5"/>
          <a:stretch>
            <a:fillRect/>
          </a:stretch>
        </p:blipFill>
        <p:spPr>
          <a:xfrm>
            <a:off x="4884326" y="4293348"/>
            <a:ext cx="7136459" cy="603504"/>
          </a:xfrm>
          <a:prstGeom prst="rect">
            <a:avLst/>
          </a:prstGeom>
        </p:spPr>
      </p:pic>
      <p:pic>
        <p:nvPicPr>
          <p:cNvPr id="9" name="Picture 10" descr="A screenshot of a cell phone&#10;&#10;Description generated with very high confidence">
            <a:extLst>
              <a:ext uri="{FF2B5EF4-FFF2-40B4-BE49-F238E27FC236}">
                <a16:creationId xmlns:a16="http://schemas.microsoft.com/office/drawing/2014/main" id="{434E8D29-075A-4BCB-9612-53364383DC09}"/>
              </a:ext>
            </a:extLst>
          </p:cNvPr>
          <p:cNvPicPr>
            <a:picLocks noChangeAspect="1"/>
          </p:cNvPicPr>
          <p:nvPr/>
        </p:nvPicPr>
        <p:blipFill>
          <a:blip r:embed="rId6"/>
          <a:stretch>
            <a:fillRect/>
          </a:stretch>
        </p:blipFill>
        <p:spPr>
          <a:xfrm>
            <a:off x="114769" y="2106782"/>
            <a:ext cx="4486727" cy="4631600"/>
          </a:xfrm>
          <a:prstGeom prst="rect">
            <a:avLst/>
          </a:prstGeom>
        </p:spPr>
      </p:pic>
      <p:sp>
        <p:nvSpPr>
          <p:cNvPr id="6" name="Rectangle 5">
            <a:extLst>
              <a:ext uri="{FF2B5EF4-FFF2-40B4-BE49-F238E27FC236}">
                <a16:creationId xmlns:a16="http://schemas.microsoft.com/office/drawing/2014/main" id="{4914AA64-D30A-894F-AFC6-947B4AB4989E}"/>
              </a:ext>
            </a:extLst>
          </p:cNvPr>
          <p:cNvSpPr/>
          <p:nvPr/>
        </p:nvSpPr>
        <p:spPr>
          <a:xfrm>
            <a:off x="5332465" y="5065173"/>
            <a:ext cx="6096000" cy="646331"/>
          </a:xfrm>
          <a:prstGeom prst="rect">
            <a:avLst/>
          </a:prstGeom>
        </p:spPr>
        <p:txBody>
          <a:bodyPr>
            <a:spAutoFit/>
          </a:bodyPr>
          <a:lstStyle/>
          <a:p>
            <a:r>
              <a:rPr lang="en-US" dirty="0">
                <a:hlinkClick r:id="rId7"/>
              </a:rPr>
              <a:t>https://developer.tomtom.com/geofencing-api/geofencing-api-documentation</a:t>
            </a:r>
            <a:endParaRPr lang="en-US" dirty="0"/>
          </a:p>
        </p:txBody>
      </p:sp>
      <p:sp>
        <p:nvSpPr>
          <p:cNvPr id="10" name="TextBox 9">
            <a:extLst>
              <a:ext uri="{FF2B5EF4-FFF2-40B4-BE49-F238E27FC236}">
                <a16:creationId xmlns:a16="http://schemas.microsoft.com/office/drawing/2014/main" id="{673352D8-B053-D141-979A-7860ACAFCF76}"/>
              </a:ext>
            </a:extLst>
          </p:cNvPr>
          <p:cNvSpPr txBox="1"/>
          <p:nvPr/>
        </p:nvSpPr>
        <p:spPr>
          <a:xfrm>
            <a:off x="5147734" y="6120581"/>
            <a:ext cx="6890733" cy="369332"/>
          </a:xfrm>
          <a:prstGeom prst="rect">
            <a:avLst/>
          </a:prstGeom>
          <a:noFill/>
        </p:spPr>
        <p:txBody>
          <a:bodyPr wrap="none" rtlCol="0">
            <a:spAutoFit/>
          </a:bodyPr>
          <a:lstStyle/>
          <a:p>
            <a:r>
              <a:rPr lang="en-US" dirty="0">
                <a:hlinkClick r:id="rId8"/>
              </a:rPr>
              <a:t>https://developer.tomtom.com/geofencing-api/tutorials/fence-creation</a:t>
            </a:r>
            <a:endParaRPr lang="en-US" dirty="0"/>
          </a:p>
        </p:txBody>
      </p:sp>
    </p:spTree>
    <p:extLst>
      <p:ext uri="{BB962C8B-B14F-4D97-AF65-F5344CB8AC3E}">
        <p14:creationId xmlns:p14="http://schemas.microsoft.com/office/powerpoint/2010/main" val="301761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a:extLst>
              <a:ext uri="{FF2B5EF4-FFF2-40B4-BE49-F238E27FC236}">
                <a16:creationId xmlns:a16="http://schemas.microsoft.com/office/drawing/2014/main" id="{E9A3E4EB-58DB-4854-A24F-0E03F8A49206}"/>
              </a:ext>
            </a:extLst>
          </p:cNvPr>
          <p:cNvPicPr>
            <a:picLocks noChangeAspect="1"/>
          </p:cNvPicPr>
          <p:nvPr/>
        </p:nvPicPr>
        <p:blipFill>
          <a:blip r:embed="rId2"/>
          <a:stretch>
            <a:fillRect/>
          </a:stretch>
        </p:blipFill>
        <p:spPr>
          <a:xfrm>
            <a:off x="7482362" y="512259"/>
            <a:ext cx="4366271" cy="3621268"/>
          </a:xfrm>
          <a:prstGeom prst="rect">
            <a:avLst/>
          </a:prstGeom>
        </p:spPr>
      </p:pic>
      <p:pic>
        <p:nvPicPr>
          <p:cNvPr id="6" name="Picture 9" descr="A close up of a logo&#10;&#10;Description generated with very high confidence">
            <a:extLst>
              <a:ext uri="{FF2B5EF4-FFF2-40B4-BE49-F238E27FC236}">
                <a16:creationId xmlns:a16="http://schemas.microsoft.com/office/drawing/2014/main" id="{42AE8496-66A0-4A77-B6FD-62B110933327}"/>
              </a:ext>
            </a:extLst>
          </p:cNvPr>
          <p:cNvPicPr>
            <a:picLocks noChangeAspect="1"/>
          </p:cNvPicPr>
          <p:nvPr/>
        </p:nvPicPr>
        <p:blipFill>
          <a:blip r:embed="rId3"/>
          <a:stretch>
            <a:fillRect/>
          </a:stretch>
        </p:blipFill>
        <p:spPr>
          <a:xfrm>
            <a:off x="399678" y="-139621"/>
            <a:ext cx="1239221" cy="1239221"/>
          </a:xfrm>
          <a:prstGeom prst="rect">
            <a:avLst/>
          </a:prstGeom>
        </p:spPr>
      </p:pic>
      <p:pic>
        <p:nvPicPr>
          <p:cNvPr id="10" name="Picture 18" descr="A picture containing bird&#10;&#10;Description generated with very high confidence">
            <a:extLst>
              <a:ext uri="{FF2B5EF4-FFF2-40B4-BE49-F238E27FC236}">
                <a16:creationId xmlns:a16="http://schemas.microsoft.com/office/drawing/2014/main" id="{41BF1351-AFFA-426A-AB6C-38C5FEA78185}"/>
              </a:ext>
            </a:extLst>
          </p:cNvPr>
          <p:cNvPicPr>
            <a:picLocks noChangeAspect="1"/>
          </p:cNvPicPr>
          <p:nvPr/>
        </p:nvPicPr>
        <p:blipFill>
          <a:blip r:embed="rId4"/>
          <a:stretch>
            <a:fillRect/>
          </a:stretch>
        </p:blipFill>
        <p:spPr>
          <a:xfrm>
            <a:off x="3709" y="1111068"/>
            <a:ext cx="2031158" cy="907207"/>
          </a:xfrm>
          <a:prstGeom prst="rect">
            <a:avLst/>
          </a:prstGeom>
        </p:spPr>
      </p:pic>
      <p:sp>
        <p:nvSpPr>
          <p:cNvPr id="16" name="TextBox 15">
            <a:extLst>
              <a:ext uri="{FF2B5EF4-FFF2-40B4-BE49-F238E27FC236}">
                <a16:creationId xmlns:a16="http://schemas.microsoft.com/office/drawing/2014/main" id="{108DE716-F60E-4048-9FC1-1426FB4B962A}"/>
              </a:ext>
            </a:extLst>
          </p:cNvPr>
          <p:cNvSpPr txBox="1"/>
          <p:nvPr/>
        </p:nvSpPr>
        <p:spPr>
          <a:xfrm>
            <a:off x="15080" y="1054209"/>
            <a:ext cx="20200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Noway"/>
                <a:cs typeface="Calibri"/>
              </a:rPr>
              <a:t>ANDROID</a:t>
            </a:r>
          </a:p>
          <a:p>
            <a:pPr algn="ctr"/>
            <a:r>
              <a:rPr lang="en-US" sz="2000" b="1">
                <a:solidFill>
                  <a:schemeClr val="bg1"/>
                </a:solidFill>
                <a:latin typeface="Noway"/>
                <a:cs typeface="Calibri"/>
              </a:rPr>
              <a:t>IOS</a:t>
            </a:r>
          </a:p>
          <a:p>
            <a:pPr algn="ctr"/>
            <a:r>
              <a:rPr lang="en-US" sz="2000" b="1">
                <a:solidFill>
                  <a:schemeClr val="bg1"/>
                </a:solidFill>
                <a:latin typeface="Noway"/>
                <a:cs typeface="Calibri"/>
              </a:rPr>
              <a:t>WEB</a:t>
            </a:r>
          </a:p>
        </p:txBody>
      </p:sp>
      <p:sp>
        <p:nvSpPr>
          <p:cNvPr id="4" name="TextBox 3">
            <a:extLst>
              <a:ext uri="{FF2B5EF4-FFF2-40B4-BE49-F238E27FC236}">
                <a16:creationId xmlns:a16="http://schemas.microsoft.com/office/drawing/2014/main" id="{2947BBE3-BA46-A84A-B479-8D1666F86D26}"/>
              </a:ext>
            </a:extLst>
          </p:cNvPr>
          <p:cNvSpPr txBox="1"/>
          <p:nvPr/>
        </p:nvSpPr>
        <p:spPr>
          <a:xfrm>
            <a:off x="1095527" y="3994098"/>
            <a:ext cx="3439886" cy="1754326"/>
          </a:xfrm>
          <a:prstGeom prst="rect">
            <a:avLst/>
          </a:prstGeom>
          <a:noFill/>
        </p:spPr>
        <p:txBody>
          <a:bodyPr wrap="square" rtlCol="0">
            <a:spAutoFit/>
          </a:bodyPr>
          <a:lstStyle/>
          <a:p>
            <a:r>
              <a:rPr lang="en-US" sz="3600" dirty="0">
                <a:latin typeface="Noway" panose="02000506000000020004" pitchFamily="2" charset="77"/>
              </a:rPr>
              <a:t>Kotlin, Java, Swift, ObjC, JavaScript</a:t>
            </a:r>
          </a:p>
        </p:txBody>
      </p:sp>
      <p:pic>
        <p:nvPicPr>
          <p:cNvPr id="2" name="Picture 6" descr="A picture containing drawing&#10;&#10;Description generated with very high confidence">
            <a:extLst>
              <a:ext uri="{FF2B5EF4-FFF2-40B4-BE49-F238E27FC236}">
                <a16:creationId xmlns:a16="http://schemas.microsoft.com/office/drawing/2014/main" id="{F7734183-FBAC-471D-80FD-E36BC1B44206}"/>
              </a:ext>
            </a:extLst>
          </p:cNvPr>
          <p:cNvPicPr>
            <a:picLocks noChangeAspect="1"/>
          </p:cNvPicPr>
          <p:nvPr/>
        </p:nvPicPr>
        <p:blipFill>
          <a:blip r:embed="rId5"/>
          <a:stretch>
            <a:fillRect/>
          </a:stretch>
        </p:blipFill>
        <p:spPr>
          <a:xfrm>
            <a:off x="3528615" y="419011"/>
            <a:ext cx="3695700" cy="3686054"/>
          </a:xfrm>
          <a:prstGeom prst="rect">
            <a:avLst/>
          </a:prstGeom>
        </p:spPr>
      </p:pic>
    </p:spTree>
    <p:extLst>
      <p:ext uri="{BB962C8B-B14F-4D97-AF65-F5344CB8AC3E}">
        <p14:creationId xmlns:p14="http://schemas.microsoft.com/office/powerpoint/2010/main" val="419595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close up of a map&#10;&#10;Description generated with high confidence">
            <a:extLst>
              <a:ext uri="{FF2B5EF4-FFF2-40B4-BE49-F238E27FC236}">
                <a16:creationId xmlns:a16="http://schemas.microsoft.com/office/drawing/2014/main" id="{50DFC305-B4B2-4ABA-BD41-67372B2B2F1E}"/>
              </a:ext>
            </a:extLst>
          </p:cNvPr>
          <p:cNvPicPr>
            <a:picLocks noChangeAspect="1"/>
          </p:cNvPicPr>
          <p:nvPr/>
        </p:nvPicPr>
        <p:blipFill>
          <a:blip r:embed="rId2"/>
          <a:stretch>
            <a:fillRect/>
          </a:stretch>
        </p:blipFill>
        <p:spPr>
          <a:xfrm>
            <a:off x="7820775" y="796667"/>
            <a:ext cx="3428165" cy="3126872"/>
          </a:xfrm>
          <a:prstGeom prst="rect">
            <a:avLst/>
          </a:prstGeom>
        </p:spPr>
      </p:pic>
      <p:pic>
        <p:nvPicPr>
          <p:cNvPr id="6" name="Picture 9" descr="A close up of a logo&#10;&#10;Description generated with very high confidence">
            <a:extLst>
              <a:ext uri="{FF2B5EF4-FFF2-40B4-BE49-F238E27FC236}">
                <a16:creationId xmlns:a16="http://schemas.microsoft.com/office/drawing/2014/main" id="{42AE8496-66A0-4A77-B6FD-62B110933327}"/>
              </a:ext>
            </a:extLst>
          </p:cNvPr>
          <p:cNvPicPr>
            <a:picLocks noChangeAspect="1"/>
          </p:cNvPicPr>
          <p:nvPr/>
        </p:nvPicPr>
        <p:blipFill>
          <a:blip r:embed="rId3"/>
          <a:stretch>
            <a:fillRect/>
          </a:stretch>
        </p:blipFill>
        <p:spPr>
          <a:xfrm>
            <a:off x="399678" y="-139621"/>
            <a:ext cx="1239221" cy="1239221"/>
          </a:xfrm>
          <a:prstGeom prst="rect">
            <a:avLst/>
          </a:prstGeom>
        </p:spPr>
      </p:pic>
      <p:pic>
        <p:nvPicPr>
          <p:cNvPr id="10" name="Picture 18" descr="A picture containing bird&#10;&#10;Description generated with very high confidence">
            <a:extLst>
              <a:ext uri="{FF2B5EF4-FFF2-40B4-BE49-F238E27FC236}">
                <a16:creationId xmlns:a16="http://schemas.microsoft.com/office/drawing/2014/main" id="{41BF1351-AFFA-426A-AB6C-38C5FEA78185}"/>
              </a:ext>
            </a:extLst>
          </p:cNvPr>
          <p:cNvPicPr>
            <a:picLocks noChangeAspect="1"/>
          </p:cNvPicPr>
          <p:nvPr/>
        </p:nvPicPr>
        <p:blipFill>
          <a:blip r:embed="rId4"/>
          <a:stretch>
            <a:fillRect/>
          </a:stretch>
        </p:blipFill>
        <p:spPr>
          <a:xfrm>
            <a:off x="3709" y="1111068"/>
            <a:ext cx="2031158" cy="907207"/>
          </a:xfrm>
          <a:prstGeom prst="rect">
            <a:avLst/>
          </a:prstGeom>
        </p:spPr>
      </p:pic>
      <p:sp>
        <p:nvSpPr>
          <p:cNvPr id="16" name="TextBox 15">
            <a:extLst>
              <a:ext uri="{FF2B5EF4-FFF2-40B4-BE49-F238E27FC236}">
                <a16:creationId xmlns:a16="http://schemas.microsoft.com/office/drawing/2014/main" id="{108DE716-F60E-4048-9FC1-1426FB4B962A}"/>
              </a:ext>
            </a:extLst>
          </p:cNvPr>
          <p:cNvSpPr txBox="1"/>
          <p:nvPr/>
        </p:nvSpPr>
        <p:spPr>
          <a:xfrm>
            <a:off x="15080" y="1054209"/>
            <a:ext cx="20200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latin typeface="Noway"/>
                <a:cs typeface="Calibri"/>
              </a:rPr>
              <a:t>ANDROID</a:t>
            </a:r>
          </a:p>
          <a:p>
            <a:pPr algn="ctr"/>
            <a:r>
              <a:rPr lang="en-US" sz="2000" b="1">
                <a:solidFill>
                  <a:schemeClr val="bg1"/>
                </a:solidFill>
                <a:latin typeface="Noway"/>
                <a:cs typeface="Calibri"/>
              </a:rPr>
              <a:t>IOS</a:t>
            </a:r>
          </a:p>
          <a:p>
            <a:pPr algn="ctr"/>
            <a:r>
              <a:rPr lang="en-US" sz="2000" b="1">
                <a:solidFill>
                  <a:schemeClr val="bg1"/>
                </a:solidFill>
                <a:latin typeface="Noway"/>
                <a:cs typeface="Calibri"/>
              </a:rPr>
              <a:t>WEB</a:t>
            </a:r>
          </a:p>
        </p:txBody>
      </p:sp>
      <p:sp>
        <p:nvSpPr>
          <p:cNvPr id="4" name="TextBox 3">
            <a:extLst>
              <a:ext uri="{FF2B5EF4-FFF2-40B4-BE49-F238E27FC236}">
                <a16:creationId xmlns:a16="http://schemas.microsoft.com/office/drawing/2014/main" id="{2947BBE3-BA46-A84A-B479-8D1666F86D26}"/>
              </a:ext>
            </a:extLst>
          </p:cNvPr>
          <p:cNvSpPr txBox="1"/>
          <p:nvPr/>
        </p:nvSpPr>
        <p:spPr>
          <a:xfrm>
            <a:off x="1095527" y="3994098"/>
            <a:ext cx="3439886" cy="1754326"/>
          </a:xfrm>
          <a:prstGeom prst="rect">
            <a:avLst/>
          </a:prstGeom>
          <a:noFill/>
        </p:spPr>
        <p:txBody>
          <a:bodyPr wrap="square" rtlCol="0">
            <a:spAutoFit/>
          </a:bodyPr>
          <a:lstStyle/>
          <a:p>
            <a:r>
              <a:rPr lang="en-US" sz="3600" dirty="0">
                <a:latin typeface="Noway" panose="02000506000000020004" pitchFamily="2" charset="77"/>
              </a:rPr>
              <a:t>Kotlin, Java, Swift, ObjC, JavaScript</a:t>
            </a:r>
          </a:p>
        </p:txBody>
      </p:sp>
      <p:pic>
        <p:nvPicPr>
          <p:cNvPr id="9" name="Picture 10" descr="A picture containing clock&#10;&#10;Description generated with very high confidence">
            <a:extLst>
              <a:ext uri="{FF2B5EF4-FFF2-40B4-BE49-F238E27FC236}">
                <a16:creationId xmlns:a16="http://schemas.microsoft.com/office/drawing/2014/main" id="{8B576E4E-381B-4F04-B64F-46486A9CDB31}"/>
              </a:ext>
            </a:extLst>
          </p:cNvPr>
          <p:cNvPicPr>
            <a:picLocks noChangeAspect="1"/>
          </p:cNvPicPr>
          <p:nvPr/>
        </p:nvPicPr>
        <p:blipFill>
          <a:blip r:embed="rId5"/>
          <a:stretch>
            <a:fillRect/>
          </a:stretch>
        </p:blipFill>
        <p:spPr>
          <a:xfrm>
            <a:off x="4019871" y="602337"/>
            <a:ext cx="3541130" cy="3502548"/>
          </a:xfrm>
          <a:prstGeom prst="rect">
            <a:avLst/>
          </a:prstGeom>
        </p:spPr>
      </p:pic>
    </p:spTree>
    <p:extLst>
      <p:ext uri="{BB962C8B-B14F-4D97-AF65-F5344CB8AC3E}">
        <p14:creationId xmlns:p14="http://schemas.microsoft.com/office/powerpoint/2010/main" val="15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47134" y="4954824"/>
            <a:ext cx="11497733" cy="707886"/>
          </a:xfrm>
          <a:prstGeom prst="rect">
            <a:avLst/>
          </a:prstGeom>
          <a:noFill/>
        </p:spPr>
        <p:txBody>
          <a:bodyPr wrap="square" rtlCol="0">
            <a:spAutoFit/>
          </a:bodyPr>
          <a:lstStyle/>
          <a:p>
            <a:pPr algn="ctr"/>
            <a:r>
              <a:rPr lang="en-US" sz="4000">
                <a:solidFill>
                  <a:schemeClr val="bg1"/>
                </a:solidFill>
                <a:latin typeface="+mj-lt"/>
                <a:cs typeface="Gotham Bold" pitchFamily="50" charset="0"/>
              </a:rPr>
              <a:t>developer.tomtommaps.com</a:t>
            </a:r>
          </a:p>
        </p:txBody>
      </p:sp>
      <p:pic>
        <p:nvPicPr>
          <p:cNvPr id="25" name="Picture 24" descr="A close up of a map&#10;&#10;Description generated with very high confidence">
            <a:extLst>
              <a:ext uri="{FF2B5EF4-FFF2-40B4-BE49-F238E27FC236}">
                <a16:creationId xmlns:a16="http://schemas.microsoft.com/office/drawing/2014/main" id="{DEEE40EA-59C8-478F-8887-692CFCF0598C}"/>
              </a:ext>
            </a:extLst>
          </p:cNvPr>
          <p:cNvPicPr>
            <a:picLocks noChangeAspect="1"/>
          </p:cNvPicPr>
          <p:nvPr/>
        </p:nvPicPr>
        <p:blipFill rotWithShape="1">
          <a:blip r:embed="rId3">
            <a:extLst>
              <a:ext uri="{28A0092B-C50C-407E-A947-70E740481C1C}">
                <a14:useLocalDpi xmlns:a14="http://schemas.microsoft.com/office/drawing/2010/main" val="0"/>
              </a:ext>
            </a:extLst>
          </a:blip>
          <a:srcRect b="26102"/>
          <a:stretch/>
        </p:blipFill>
        <p:spPr>
          <a:xfrm>
            <a:off x="0" y="1"/>
            <a:ext cx="12159640" cy="6858000"/>
          </a:xfrm>
          <a:prstGeom prst="rect">
            <a:avLst/>
          </a:prstGeom>
        </p:spPr>
      </p:pic>
    </p:spTree>
    <p:extLst>
      <p:ext uri="{BB962C8B-B14F-4D97-AF65-F5344CB8AC3E}">
        <p14:creationId xmlns:p14="http://schemas.microsoft.com/office/powerpoint/2010/main" val="36203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F03938F0-B1D8-EE4E-8D10-4DC42A79F301}"/>
              </a:ext>
            </a:extLst>
          </p:cNvPr>
          <p:cNvPicPr>
            <a:picLocks noGrp="1" noChangeAspect="1"/>
          </p:cNvPicPr>
          <p:nvPr>
            <p:ph type="pic" sz="quarter" idx="10"/>
          </p:nvPr>
        </p:nvPicPr>
        <p:blipFill>
          <a:blip r:embed="rId3"/>
          <a:srcRect/>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24CBBA1-E973-B844-80EE-6C80B0B9477A}"/>
              </a:ext>
            </a:extLst>
          </p:cNvPr>
          <p:cNvSpPr/>
          <p:nvPr/>
        </p:nvSpPr>
        <p:spPr>
          <a:xfrm>
            <a:off x="0" y="279700"/>
            <a:ext cx="6096000" cy="1415400"/>
          </a:xfrm>
          <a:prstGeom prst="rect">
            <a:avLst/>
          </a:prstGeom>
          <a:gradFill>
            <a:gsLst>
              <a:gs pos="0">
                <a:schemeClr val="tx1">
                  <a:alpha val="86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Noway Regular"/>
            </a:endParaRPr>
          </a:p>
        </p:txBody>
      </p:sp>
      <p:sp>
        <p:nvSpPr>
          <p:cNvPr id="8" name="Text Placeholder 7">
            <a:extLst>
              <a:ext uri="{FF2B5EF4-FFF2-40B4-BE49-F238E27FC236}">
                <a16:creationId xmlns:a16="http://schemas.microsoft.com/office/drawing/2014/main" id="{E009E3AA-B837-B841-8951-DD6C44421F5D}"/>
              </a:ext>
            </a:extLst>
          </p:cNvPr>
          <p:cNvSpPr>
            <a:spLocks noGrp="1"/>
          </p:cNvSpPr>
          <p:nvPr>
            <p:ph type="body" sz="quarter" idx="11"/>
          </p:nvPr>
        </p:nvSpPr>
        <p:spPr>
          <a:xfrm>
            <a:off x="406403" y="391885"/>
            <a:ext cx="5800760" cy="1415400"/>
          </a:xfrm>
        </p:spPr>
        <p:txBody>
          <a:bodyPr>
            <a:normAutofit fontScale="92500"/>
          </a:bodyPr>
          <a:lstStyle/>
          <a:p>
            <a:r>
              <a:rPr lang="en-US" sz="3200" b="0" dirty="0">
                <a:latin typeface="Noway" panose="02000506000000020004" pitchFamily="2" charset="77"/>
              </a:rPr>
              <a:t>Thank you !</a:t>
            </a:r>
          </a:p>
          <a:p>
            <a:endParaRPr lang="en-US" sz="3200" b="0" dirty="0">
              <a:latin typeface="Noway" panose="02000506000000020004" pitchFamily="2" charset="77"/>
            </a:endParaRPr>
          </a:p>
          <a:p>
            <a:r>
              <a:rPr lang="en-US" sz="3200" b="0" dirty="0">
                <a:latin typeface="Noway" panose="02000506000000020004" pitchFamily="2" charset="77"/>
              </a:rPr>
              <a:t>Find us! We are around and in our Booth!</a:t>
            </a:r>
          </a:p>
        </p:txBody>
      </p:sp>
      <p:pic>
        <p:nvPicPr>
          <p:cNvPr id="6" name="Picture 5" descr="TomTom_Logo_Refresh2018_PreFinal_(new)RGB.eps">
            <a:extLst>
              <a:ext uri="{FF2B5EF4-FFF2-40B4-BE49-F238E27FC236}">
                <a16:creationId xmlns:a16="http://schemas.microsoft.com/office/drawing/2014/main" id="{5D994AEE-D789-E34C-B0DC-776C44C06D7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10160" y="5657741"/>
            <a:ext cx="2715683" cy="694489"/>
          </a:xfrm>
          <a:prstGeom prst="rect">
            <a:avLst/>
          </a:prstGeom>
        </p:spPr>
      </p:pic>
      <p:sp>
        <p:nvSpPr>
          <p:cNvPr id="7" name="Text Placeholder 7">
            <a:extLst>
              <a:ext uri="{FF2B5EF4-FFF2-40B4-BE49-F238E27FC236}">
                <a16:creationId xmlns:a16="http://schemas.microsoft.com/office/drawing/2014/main" id="{B3279712-8FF6-BA41-BABF-F440DE0F1A95}"/>
              </a:ext>
            </a:extLst>
          </p:cNvPr>
          <p:cNvSpPr txBox="1">
            <a:spLocks/>
          </p:cNvSpPr>
          <p:nvPr/>
        </p:nvSpPr>
        <p:spPr>
          <a:xfrm>
            <a:off x="295240" y="5657740"/>
            <a:ext cx="5800760" cy="1415400"/>
          </a:xfrm>
          <a:prstGeom prst="rect">
            <a:avLst/>
          </a:prstGeom>
        </p:spPr>
        <p:txBody>
          <a:bodyPr lIns="0" tIns="0" rIns="0" bIns="0" anchor="t">
            <a:normAutofit/>
          </a:bodyPr>
          <a:lstStyle>
            <a:lvl1pPr marL="0" indent="0" algn="l" defTabSz="685800" rtl="0" eaLnBrk="1" latinLnBrk="0" hangingPunct="1">
              <a:lnSpc>
                <a:spcPct val="80000"/>
              </a:lnSpc>
              <a:spcBef>
                <a:spcPts val="750"/>
              </a:spcBef>
              <a:buFont typeface="Arial" panose="020B0604020202020204" pitchFamily="34" charset="0"/>
              <a:buNone/>
              <a:defRPr sz="3200" b="1" i="0" kern="1200" cap="none" spc="-150" baseline="0">
                <a:solidFill>
                  <a:schemeClr val="bg1"/>
                </a:solidFill>
                <a:latin typeface="Gotham Bold" pitchFamily="2" charset="0"/>
                <a:ea typeface="+mn-ea"/>
                <a:cs typeface="Gotham Bold"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500" b="1" i="0" kern="1200" cap="all" baseline="0">
                <a:solidFill>
                  <a:schemeClr val="tx1"/>
                </a:solidFill>
                <a:latin typeface="Gotham Bold" pitchFamily="2" charset="0"/>
                <a:ea typeface="+mn-ea"/>
                <a:cs typeface="Gotham Bold"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350" b="1" i="0" kern="1200" cap="all" baseline="0">
                <a:solidFill>
                  <a:schemeClr val="tx1"/>
                </a:solidFill>
                <a:latin typeface="Gotham Bold" pitchFamily="2" charset="0"/>
                <a:ea typeface="+mn-ea"/>
                <a:cs typeface="Gotham Bold"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350" b="1" i="0" kern="1200" cap="all" baseline="0">
                <a:solidFill>
                  <a:schemeClr val="tx1"/>
                </a:solidFill>
                <a:latin typeface="Gotham Bold" pitchFamily="2" charset="0"/>
                <a:ea typeface="+mn-ea"/>
                <a:cs typeface="Gotham Bold"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4250" b="0" dirty="0">
              <a:latin typeface="Noway" panose="02000506000000020004" pitchFamily="2" charset="77"/>
            </a:endParaRPr>
          </a:p>
        </p:txBody>
      </p:sp>
      <p:sp>
        <p:nvSpPr>
          <p:cNvPr id="2" name="TextBox 1">
            <a:extLst>
              <a:ext uri="{FF2B5EF4-FFF2-40B4-BE49-F238E27FC236}">
                <a16:creationId xmlns:a16="http://schemas.microsoft.com/office/drawing/2014/main" id="{5EF03E7E-EDD2-134B-A4ED-7224A50FD3DA}"/>
              </a:ext>
            </a:extLst>
          </p:cNvPr>
          <p:cNvSpPr txBox="1"/>
          <p:nvPr/>
        </p:nvSpPr>
        <p:spPr>
          <a:xfrm>
            <a:off x="576501" y="5497153"/>
            <a:ext cx="7827784" cy="1015663"/>
          </a:xfrm>
          <a:prstGeom prst="rect">
            <a:avLst/>
          </a:prstGeom>
          <a:noFill/>
        </p:spPr>
        <p:txBody>
          <a:bodyPr wrap="none" rtlCol="0">
            <a:spAutoFit/>
          </a:bodyPr>
          <a:lstStyle/>
          <a:p>
            <a:r>
              <a:rPr lang="en-US" sz="6000" dirty="0">
                <a:solidFill>
                  <a:schemeClr val="bg1"/>
                </a:solidFill>
                <a:latin typeface="Noway" panose="02000506000000020004" pitchFamily="2" charset="77"/>
              </a:rPr>
              <a:t>developer.tomtom.com</a:t>
            </a:r>
          </a:p>
        </p:txBody>
      </p:sp>
    </p:spTree>
    <p:extLst>
      <p:ext uri="{BB962C8B-B14F-4D97-AF65-F5344CB8AC3E}">
        <p14:creationId xmlns:p14="http://schemas.microsoft.com/office/powerpoint/2010/main" val="2985840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190772-DDFA-4508-9B66-A2AD2D718A4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7797" b="7797"/>
          <a:stretch/>
        </p:blipFill>
        <p:spPr>
          <a:prstGeom prst="rect">
            <a:avLst/>
          </a:prstGeom>
          <a:scene3d>
            <a:camera prst="orthographicFront">
              <a:rot lat="0" lon="0" rev="0"/>
            </a:camera>
            <a:lightRig rig="threePt" dir="t"/>
          </a:scene3d>
        </p:spPr>
      </p:pic>
      <p:sp>
        <p:nvSpPr>
          <p:cNvPr id="3" name="Text Placeholder 2">
            <a:extLst>
              <a:ext uri="{FF2B5EF4-FFF2-40B4-BE49-F238E27FC236}">
                <a16:creationId xmlns:a16="http://schemas.microsoft.com/office/drawing/2014/main" id="{11B0476F-A87D-420F-903E-CD8FABDC6B5F}"/>
              </a:ext>
            </a:extLst>
          </p:cNvPr>
          <p:cNvSpPr>
            <a:spLocks noGrp="1"/>
          </p:cNvSpPr>
          <p:nvPr>
            <p:ph type="body" sz="quarter" idx="11"/>
          </p:nvPr>
        </p:nvSpPr>
        <p:spPr>
          <a:xfrm>
            <a:off x="1" y="1"/>
            <a:ext cx="3682314" cy="1705232"/>
          </a:xfrm>
        </p:spPr>
        <p:txBody>
          <a:bodyPr>
            <a:normAutofit/>
          </a:bodyPr>
          <a:lstStyle/>
          <a:p>
            <a:pPr algn="ctr"/>
            <a:r>
              <a:rPr lang="en-US" sz="5300">
                <a:latin typeface="Noway"/>
              </a:rPr>
              <a:t>Remember tomtom?</a:t>
            </a:r>
          </a:p>
        </p:txBody>
      </p:sp>
    </p:spTree>
    <p:extLst>
      <p:ext uri="{BB962C8B-B14F-4D97-AF65-F5344CB8AC3E}">
        <p14:creationId xmlns:p14="http://schemas.microsoft.com/office/powerpoint/2010/main" val="30076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D77FB0-51C4-AF47-AD20-7443560FB325}"/>
              </a:ext>
            </a:extLst>
          </p:cNvPr>
          <p:cNvSpPr>
            <a:spLocks noGrp="1"/>
          </p:cNvSpPr>
          <p:nvPr>
            <p:ph type="body" sz="quarter" idx="11"/>
          </p:nvPr>
        </p:nvSpPr>
        <p:spPr>
          <a:xfrm>
            <a:off x="383118" y="2728001"/>
            <a:ext cx="11425765" cy="1045032"/>
          </a:xfrm>
        </p:spPr>
        <p:txBody>
          <a:bodyPr>
            <a:normAutofit fontScale="85000" lnSpcReduction="10000"/>
          </a:bodyPr>
          <a:lstStyle/>
          <a:p>
            <a:pPr algn="ctr"/>
            <a:r>
              <a:rPr lang="en-US" sz="7200" dirty="0">
                <a:solidFill>
                  <a:schemeClr val="tx1"/>
                </a:solidFill>
              </a:rPr>
              <a:t>TomTom</a:t>
            </a:r>
            <a:r>
              <a:rPr lang="en-US" sz="7200" dirty="0"/>
              <a:t> </a:t>
            </a:r>
            <a:r>
              <a:rPr lang="en-US" sz="7200" dirty="0">
                <a:solidFill>
                  <a:schemeClr val="tx1"/>
                </a:solidFill>
              </a:rPr>
              <a:t>for</a:t>
            </a:r>
            <a:r>
              <a:rPr lang="en-US" sz="7200" dirty="0"/>
              <a:t> developers</a:t>
            </a:r>
          </a:p>
        </p:txBody>
      </p:sp>
    </p:spTree>
    <p:extLst>
      <p:ext uri="{BB962C8B-B14F-4D97-AF65-F5344CB8AC3E}">
        <p14:creationId xmlns:p14="http://schemas.microsoft.com/office/powerpoint/2010/main" val="387972121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A976FB-105C-374A-B51D-973964A232F8}"/>
              </a:ext>
            </a:extLst>
          </p:cNvPr>
          <p:cNvSpPr>
            <a:spLocks noGrp="1"/>
          </p:cNvSpPr>
          <p:nvPr>
            <p:ph type="body" sz="quarter" idx="11"/>
          </p:nvPr>
        </p:nvSpPr>
        <p:spPr/>
        <p:txBody>
          <a:bodyPr/>
          <a:lstStyle/>
          <a:p>
            <a:r>
              <a:rPr lang="en-US" dirty="0" err="1"/>
              <a:t>Github</a:t>
            </a:r>
            <a:r>
              <a:rPr lang="en-US" dirty="0"/>
              <a:t> repository</a:t>
            </a:r>
          </a:p>
        </p:txBody>
      </p:sp>
      <p:sp>
        <p:nvSpPr>
          <p:cNvPr id="3" name="Text Placeholder 2">
            <a:extLst>
              <a:ext uri="{FF2B5EF4-FFF2-40B4-BE49-F238E27FC236}">
                <a16:creationId xmlns:a16="http://schemas.microsoft.com/office/drawing/2014/main" id="{9258556B-A4FB-774E-B03E-718DDCE6E9A0}"/>
              </a:ext>
            </a:extLst>
          </p:cNvPr>
          <p:cNvSpPr>
            <a:spLocks noGrp="1"/>
          </p:cNvSpPr>
          <p:nvPr>
            <p:ph type="body" sz="quarter" idx="12"/>
          </p:nvPr>
        </p:nvSpPr>
        <p:spPr>
          <a:xfrm>
            <a:off x="0" y="3831770"/>
            <a:ext cx="12192000" cy="1045031"/>
          </a:xfrm>
        </p:spPr>
        <p:txBody>
          <a:bodyPr>
            <a:normAutofit/>
          </a:bodyPr>
          <a:lstStyle/>
          <a:p>
            <a:r>
              <a:rPr lang="en-US" sz="3200" dirty="0"/>
              <a:t>https://</a:t>
            </a:r>
            <a:r>
              <a:rPr lang="en-US" sz="3200" dirty="0" err="1"/>
              <a:t>github.com</a:t>
            </a:r>
            <a:r>
              <a:rPr lang="en-US" sz="3200" dirty="0"/>
              <a:t>/</a:t>
            </a:r>
            <a:r>
              <a:rPr lang="en-US" sz="3200" dirty="0" err="1"/>
              <a:t>tomtom</a:t>
            </a:r>
            <a:r>
              <a:rPr lang="en-US" sz="3200" dirty="0"/>
              <a:t>-international/disrupt-berlin-challenge</a:t>
            </a:r>
          </a:p>
        </p:txBody>
      </p:sp>
    </p:spTree>
    <p:extLst>
      <p:ext uri="{BB962C8B-B14F-4D97-AF65-F5344CB8AC3E}">
        <p14:creationId xmlns:p14="http://schemas.microsoft.com/office/powerpoint/2010/main" val="13558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extLst>
              <a:ext uri="{FF2B5EF4-FFF2-40B4-BE49-F238E27FC236}">
                <a16:creationId xmlns:a16="http://schemas.microsoft.com/office/drawing/2014/main" id="{B334070B-3A75-E941-8236-86F940968A5A}"/>
              </a:ext>
            </a:extLst>
          </p:cNvPr>
          <p:cNvSpPr txBox="1">
            <a:spLocks/>
          </p:cNvSpPr>
          <p:nvPr/>
        </p:nvSpPr>
        <p:spPr>
          <a:xfrm>
            <a:off x="383117" y="381003"/>
            <a:ext cx="11808883" cy="1540692"/>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4267" b="1" i="0" kern="1200" cap="none" spc="-200" baseline="0">
                <a:solidFill>
                  <a:schemeClr val="tx1"/>
                </a:solidFill>
                <a:latin typeface="Gotham Bold" pitchFamily="2" charset="0"/>
                <a:ea typeface="+mn-ea"/>
                <a:cs typeface="Gotham Bold" pitchFamily="2" charset="0"/>
              </a:defRPr>
            </a:lvl1pPr>
            <a:lvl2pPr marL="457189" indent="0" algn="l" defTabSz="914400" rtl="0" eaLnBrk="1" latinLnBrk="0" hangingPunct="1">
              <a:lnSpc>
                <a:spcPct val="90000"/>
              </a:lnSpc>
              <a:spcBef>
                <a:spcPts val="500"/>
              </a:spcBef>
              <a:buFont typeface="Arial" panose="020B0604020202020204" pitchFamily="34" charset="0"/>
              <a:buNone/>
              <a:defRPr sz="2400" b="1" i="0" kern="1200" cap="all" baseline="0">
                <a:solidFill>
                  <a:schemeClr val="tx1"/>
                </a:solidFill>
                <a:latin typeface="Gotham Bold" pitchFamily="2" charset="0"/>
                <a:ea typeface="+mn-ea"/>
                <a:cs typeface="Gotham Bold" pitchFamily="2" charset="0"/>
              </a:defRPr>
            </a:lvl2pPr>
            <a:lvl3pPr marL="914377" indent="0" algn="l" defTabSz="914400" rtl="0" eaLnBrk="1" latinLnBrk="0" hangingPunct="1">
              <a:lnSpc>
                <a:spcPct val="90000"/>
              </a:lnSpc>
              <a:spcBef>
                <a:spcPts val="500"/>
              </a:spcBef>
              <a:buFont typeface="Arial" panose="020B0604020202020204" pitchFamily="34" charset="0"/>
              <a:buNone/>
              <a:defRPr sz="2000" b="1" i="0" kern="1200" cap="all" baseline="0">
                <a:solidFill>
                  <a:schemeClr val="tx1"/>
                </a:solidFill>
                <a:latin typeface="Gotham Bold" pitchFamily="2" charset="0"/>
                <a:ea typeface="+mn-ea"/>
                <a:cs typeface="Gotham Bold" pitchFamily="2" charset="0"/>
              </a:defRPr>
            </a:lvl3pPr>
            <a:lvl4pPr marL="1371566"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4pPr>
            <a:lvl5pPr marL="1828754"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54">
              <a:defRPr/>
            </a:pPr>
            <a:r>
              <a:rPr lang="en-US">
                <a:solidFill>
                  <a:sysClr val="windowText" lastClr="000000"/>
                </a:solidFill>
              </a:rPr>
              <a:t>TomTom Maps APIs</a:t>
            </a:r>
          </a:p>
        </p:txBody>
      </p:sp>
      <p:sp>
        <p:nvSpPr>
          <p:cNvPr id="24" name="Text Placeholder 4">
            <a:extLst>
              <a:ext uri="{FF2B5EF4-FFF2-40B4-BE49-F238E27FC236}">
                <a16:creationId xmlns:a16="http://schemas.microsoft.com/office/drawing/2014/main" id="{8ED70FE3-D6A8-B548-9D19-92B39D0ABB04}"/>
              </a:ext>
            </a:extLst>
          </p:cNvPr>
          <p:cNvSpPr txBox="1">
            <a:spLocks/>
          </p:cNvSpPr>
          <p:nvPr/>
        </p:nvSpPr>
        <p:spPr>
          <a:xfrm>
            <a:off x="460876" y="1028996"/>
            <a:ext cx="11425767" cy="611293"/>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2133" b="0" i="0" kern="1200" cap="none" baseline="0">
                <a:solidFill>
                  <a:schemeClr val="bg2">
                    <a:lumMod val="75000"/>
                  </a:schemeClr>
                </a:solidFill>
                <a:latin typeface="Noway" panose="02000506000000020004" pitchFamily="2" charset="77"/>
                <a:ea typeface="+mn-ea"/>
                <a:cs typeface="Gotham Bold" pitchFamily="2" charset="0"/>
              </a:defRPr>
            </a:lvl1pPr>
            <a:lvl2pPr marL="457189" indent="0" algn="l" defTabSz="914400" rtl="0" eaLnBrk="1" latinLnBrk="0" hangingPunct="1">
              <a:lnSpc>
                <a:spcPct val="90000"/>
              </a:lnSpc>
              <a:spcBef>
                <a:spcPts val="500"/>
              </a:spcBef>
              <a:buFont typeface="Arial" panose="020B0604020202020204" pitchFamily="34" charset="0"/>
              <a:buNone/>
              <a:defRPr sz="2400" b="1" i="0" kern="1200" cap="all" baseline="0">
                <a:solidFill>
                  <a:schemeClr val="tx1"/>
                </a:solidFill>
                <a:latin typeface="Gotham Bold" pitchFamily="2" charset="0"/>
                <a:ea typeface="+mn-ea"/>
                <a:cs typeface="Gotham Bold" pitchFamily="2" charset="0"/>
              </a:defRPr>
            </a:lvl2pPr>
            <a:lvl3pPr marL="914377" indent="0" algn="l" defTabSz="914400" rtl="0" eaLnBrk="1" latinLnBrk="0" hangingPunct="1">
              <a:lnSpc>
                <a:spcPct val="90000"/>
              </a:lnSpc>
              <a:spcBef>
                <a:spcPts val="500"/>
              </a:spcBef>
              <a:buFont typeface="Arial" panose="020B0604020202020204" pitchFamily="34" charset="0"/>
              <a:buNone/>
              <a:defRPr sz="2000" b="1" i="0" kern="1200" cap="all" baseline="0">
                <a:solidFill>
                  <a:schemeClr val="tx1"/>
                </a:solidFill>
                <a:latin typeface="Gotham Bold" pitchFamily="2" charset="0"/>
                <a:ea typeface="+mn-ea"/>
                <a:cs typeface="Gotham Bold" pitchFamily="2" charset="0"/>
              </a:defRPr>
            </a:lvl3pPr>
            <a:lvl4pPr marL="1371566"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4pPr>
            <a:lvl5pPr marL="1828754"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54">
              <a:defRPr/>
            </a:pPr>
            <a:r>
              <a:rPr lang="en-US" sz="2100">
                <a:solidFill>
                  <a:schemeClr val="accent3"/>
                </a:solidFill>
                <a:latin typeface="Noway Regular"/>
              </a:rPr>
              <a:t>What can I do?</a:t>
            </a:r>
            <a:endParaRPr lang="en-US">
              <a:solidFill>
                <a:schemeClr val="accent3"/>
              </a:solidFill>
              <a:latin typeface="Noway Regular" panose="02000506000000020004" pitchFamily="50" charset="0"/>
            </a:endParaRPr>
          </a:p>
        </p:txBody>
      </p:sp>
      <p:sp>
        <p:nvSpPr>
          <p:cNvPr id="7" name="TextBox 6">
            <a:extLst>
              <a:ext uri="{FF2B5EF4-FFF2-40B4-BE49-F238E27FC236}">
                <a16:creationId xmlns:a16="http://schemas.microsoft.com/office/drawing/2014/main" id="{CA0DC449-F71E-5D45-A4F3-7DF98D1E532C}"/>
              </a:ext>
            </a:extLst>
          </p:cNvPr>
          <p:cNvSpPr txBox="1"/>
          <p:nvPr/>
        </p:nvSpPr>
        <p:spPr>
          <a:xfrm>
            <a:off x="15173" y="6338188"/>
            <a:ext cx="12189582" cy="523220"/>
          </a:xfrm>
          <a:prstGeom prst="rect">
            <a:avLst/>
          </a:prstGeom>
          <a:noFill/>
        </p:spPr>
        <p:txBody>
          <a:bodyPr wrap="square" rtlCol="0" anchor="t">
            <a:spAutoFit/>
          </a:bodyPr>
          <a:lstStyle/>
          <a:p>
            <a:pPr algn="r"/>
            <a:r>
              <a:rPr lang="en-US" sz="2800">
                <a:latin typeface="Noway"/>
              </a:rPr>
              <a:t>developer.tomtom.com</a:t>
            </a:r>
            <a:endParaRPr lang="en-US" sz="2800">
              <a:latin typeface="Noway"/>
              <a:cs typeface="Calibri" panose="020F0502020204030204"/>
            </a:endParaRPr>
          </a:p>
        </p:txBody>
      </p:sp>
      <p:sp>
        <p:nvSpPr>
          <p:cNvPr id="27" name="TextBox 1">
            <a:extLst>
              <a:ext uri="{FF2B5EF4-FFF2-40B4-BE49-F238E27FC236}">
                <a16:creationId xmlns:a16="http://schemas.microsoft.com/office/drawing/2014/main" id="{5FF53E76-FD2D-42BB-8400-2AC7C6AACFFB}"/>
              </a:ext>
            </a:extLst>
          </p:cNvPr>
          <p:cNvSpPr txBox="1"/>
          <p:nvPr/>
        </p:nvSpPr>
        <p:spPr>
          <a:xfrm>
            <a:off x="7398476" y="1275161"/>
            <a:ext cx="144275" cy="36933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endParaRPr lang="pl-PL" sz="1800" kern="0">
              <a:solidFill>
                <a:prstClr val="black"/>
              </a:solidFill>
              <a:latin typeface="Noway Regular" panose="02000506000000020004" pitchFamily="50" charset="0"/>
            </a:endParaRPr>
          </a:p>
        </p:txBody>
      </p:sp>
      <p:pic>
        <p:nvPicPr>
          <p:cNvPr id="32" name="Picture 31">
            <a:extLst>
              <a:ext uri="{FF2B5EF4-FFF2-40B4-BE49-F238E27FC236}">
                <a16:creationId xmlns:a16="http://schemas.microsoft.com/office/drawing/2014/main" id="{3D026F2E-87A0-4A73-9FE6-43BA6278D63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69213" y="2445931"/>
            <a:ext cx="777333" cy="704075"/>
          </a:xfrm>
          <a:prstGeom prst="rect">
            <a:avLst/>
          </a:prstGeom>
        </p:spPr>
      </p:pic>
      <p:pic>
        <p:nvPicPr>
          <p:cNvPr id="33" name="Graphic 3">
            <a:extLst>
              <a:ext uri="{FF2B5EF4-FFF2-40B4-BE49-F238E27FC236}">
                <a16:creationId xmlns:a16="http://schemas.microsoft.com/office/drawing/2014/main" id="{C3BCA16E-6902-4F49-85F4-30E1DAC98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96" y="2361859"/>
            <a:ext cx="865514" cy="865514"/>
          </a:xfrm>
          <a:prstGeom prst="rect">
            <a:avLst/>
          </a:prstGeom>
        </p:spPr>
      </p:pic>
      <p:pic>
        <p:nvPicPr>
          <p:cNvPr id="34" name="Graphic 4">
            <a:extLst>
              <a:ext uri="{FF2B5EF4-FFF2-40B4-BE49-F238E27FC236}">
                <a16:creationId xmlns:a16="http://schemas.microsoft.com/office/drawing/2014/main" id="{2164FE0A-B408-4E26-AAB4-10B0873339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9130" y="2390975"/>
            <a:ext cx="819878" cy="812103"/>
          </a:xfrm>
          <a:prstGeom prst="rect">
            <a:avLst/>
          </a:prstGeom>
        </p:spPr>
      </p:pic>
      <p:pic>
        <p:nvPicPr>
          <p:cNvPr id="35" name="Graphic 5">
            <a:extLst>
              <a:ext uri="{FF2B5EF4-FFF2-40B4-BE49-F238E27FC236}">
                <a16:creationId xmlns:a16="http://schemas.microsoft.com/office/drawing/2014/main" id="{DD6C2A6F-8C89-44BE-9BAD-6C4649C12F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8496" y="2352099"/>
            <a:ext cx="875275" cy="875275"/>
          </a:xfrm>
          <a:prstGeom prst="rect">
            <a:avLst/>
          </a:prstGeom>
        </p:spPr>
      </p:pic>
      <p:pic>
        <p:nvPicPr>
          <p:cNvPr id="37" name="Picture 36">
            <a:extLst>
              <a:ext uri="{FF2B5EF4-FFF2-40B4-BE49-F238E27FC236}">
                <a16:creationId xmlns:a16="http://schemas.microsoft.com/office/drawing/2014/main" id="{E4D12FCF-1DD4-4EE6-AB96-36CAB96E3CD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674927" y="2298248"/>
            <a:ext cx="924797" cy="924797"/>
          </a:xfrm>
          <a:prstGeom prst="rect">
            <a:avLst/>
          </a:prstGeom>
        </p:spPr>
      </p:pic>
      <p:pic>
        <p:nvPicPr>
          <p:cNvPr id="9" name="Picture 9" descr="A close up of a logo&#10;&#10;Description generated with very high confidence">
            <a:extLst>
              <a:ext uri="{FF2B5EF4-FFF2-40B4-BE49-F238E27FC236}">
                <a16:creationId xmlns:a16="http://schemas.microsoft.com/office/drawing/2014/main" id="{3003F9FC-FE96-452B-8922-3B2805156207}"/>
              </a:ext>
            </a:extLst>
          </p:cNvPr>
          <p:cNvPicPr>
            <a:picLocks noChangeAspect="1"/>
          </p:cNvPicPr>
          <p:nvPr/>
        </p:nvPicPr>
        <p:blipFill>
          <a:blip r:embed="rId11"/>
          <a:stretch>
            <a:fillRect/>
          </a:stretch>
        </p:blipFill>
        <p:spPr>
          <a:xfrm>
            <a:off x="10549909" y="2175687"/>
            <a:ext cx="1239221" cy="1239221"/>
          </a:xfrm>
          <a:prstGeom prst="rect">
            <a:avLst/>
          </a:prstGeom>
        </p:spPr>
      </p:pic>
      <p:pic>
        <p:nvPicPr>
          <p:cNvPr id="18" name="Picture 18">
            <a:extLst>
              <a:ext uri="{FF2B5EF4-FFF2-40B4-BE49-F238E27FC236}">
                <a16:creationId xmlns:a16="http://schemas.microsoft.com/office/drawing/2014/main" id="{B6C08392-8E50-4EB9-B2FC-A8CA4A0EC0F2}"/>
              </a:ext>
            </a:extLst>
          </p:cNvPr>
          <p:cNvPicPr>
            <a:picLocks noChangeAspect="1"/>
          </p:cNvPicPr>
          <p:nvPr/>
        </p:nvPicPr>
        <p:blipFill>
          <a:blip r:embed="rId12"/>
          <a:stretch>
            <a:fillRect/>
          </a:stretch>
        </p:blipFill>
        <p:spPr>
          <a:xfrm>
            <a:off x="14674" y="3426376"/>
            <a:ext cx="2031158" cy="907207"/>
          </a:xfrm>
          <a:prstGeom prst="rect">
            <a:avLst/>
          </a:prstGeom>
        </p:spPr>
      </p:pic>
      <p:sp>
        <p:nvSpPr>
          <p:cNvPr id="20" name="Rectangle 19">
            <a:extLst>
              <a:ext uri="{FF2B5EF4-FFF2-40B4-BE49-F238E27FC236}">
                <a16:creationId xmlns:a16="http://schemas.microsoft.com/office/drawing/2014/main" id="{5789D3B9-5D57-44CF-8CFD-4216495DC6A2}"/>
              </a:ext>
            </a:extLst>
          </p:cNvPr>
          <p:cNvSpPr/>
          <p:nvPr/>
        </p:nvSpPr>
        <p:spPr>
          <a:xfrm>
            <a:off x="2041655" y="3425695"/>
            <a:ext cx="2029407" cy="901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1">
            <a:extLst>
              <a:ext uri="{FF2B5EF4-FFF2-40B4-BE49-F238E27FC236}">
                <a16:creationId xmlns:a16="http://schemas.microsoft.com/office/drawing/2014/main" id="{1C9E6023-9B3D-4ECD-B06D-E1E69901E711}"/>
              </a:ext>
            </a:extLst>
          </p:cNvPr>
          <p:cNvPicPr>
            <a:picLocks noChangeAspect="1"/>
          </p:cNvPicPr>
          <p:nvPr/>
        </p:nvPicPr>
        <p:blipFill>
          <a:blip r:embed="rId13"/>
          <a:stretch>
            <a:fillRect/>
          </a:stretch>
        </p:blipFill>
        <p:spPr>
          <a:xfrm>
            <a:off x="4067467" y="3426375"/>
            <a:ext cx="2027658" cy="907207"/>
          </a:xfrm>
          <a:prstGeom prst="rect">
            <a:avLst/>
          </a:prstGeom>
        </p:spPr>
      </p:pic>
      <p:pic>
        <p:nvPicPr>
          <p:cNvPr id="51" name="Picture 51">
            <a:extLst>
              <a:ext uri="{FF2B5EF4-FFF2-40B4-BE49-F238E27FC236}">
                <a16:creationId xmlns:a16="http://schemas.microsoft.com/office/drawing/2014/main" id="{57B5C656-8310-4726-BC3E-CBF6244D4AD5}"/>
              </a:ext>
            </a:extLst>
          </p:cNvPr>
          <p:cNvPicPr>
            <a:picLocks noChangeAspect="1"/>
          </p:cNvPicPr>
          <p:nvPr/>
        </p:nvPicPr>
        <p:blipFill>
          <a:blip r:embed="rId14"/>
          <a:stretch>
            <a:fillRect/>
          </a:stretch>
        </p:blipFill>
        <p:spPr>
          <a:xfrm>
            <a:off x="6099887" y="3426375"/>
            <a:ext cx="2029408" cy="907207"/>
          </a:xfrm>
          <a:prstGeom prst="rect">
            <a:avLst/>
          </a:prstGeom>
        </p:spPr>
      </p:pic>
      <p:sp>
        <p:nvSpPr>
          <p:cNvPr id="53" name="Rectangle 52">
            <a:extLst>
              <a:ext uri="{FF2B5EF4-FFF2-40B4-BE49-F238E27FC236}">
                <a16:creationId xmlns:a16="http://schemas.microsoft.com/office/drawing/2014/main" id="{E72D186B-EDA5-468E-AFB2-D1D3FAD678B0}"/>
              </a:ext>
            </a:extLst>
          </p:cNvPr>
          <p:cNvSpPr/>
          <p:nvPr/>
        </p:nvSpPr>
        <p:spPr>
          <a:xfrm>
            <a:off x="8122103" y="3425695"/>
            <a:ext cx="2029407" cy="9019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18" descr="A picture containing bird&#10;&#10;Description generated with very high confidence">
            <a:extLst>
              <a:ext uri="{FF2B5EF4-FFF2-40B4-BE49-F238E27FC236}">
                <a16:creationId xmlns:a16="http://schemas.microsoft.com/office/drawing/2014/main" id="{28885A52-20BF-4B1C-A804-FE02681BEF54}"/>
              </a:ext>
            </a:extLst>
          </p:cNvPr>
          <p:cNvPicPr>
            <a:picLocks noChangeAspect="1"/>
          </p:cNvPicPr>
          <p:nvPr/>
        </p:nvPicPr>
        <p:blipFill>
          <a:blip r:embed="rId12"/>
          <a:stretch>
            <a:fillRect/>
          </a:stretch>
        </p:blipFill>
        <p:spPr>
          <a:xfrm>
            <a:off x="10153940" y="3426376"/>
            <a:ext cx="2031158" cy="907207"/>
          </a:xfrm>
          <a:prstGeom prst="rect">
            <a:avLst/>
          </a:prstGeom>
        </p:spPr>
      </p:pic>
      <p:sp>
        <p:nvSpPr>
          <p:cNvPr id="55" name="TextBox 54">
            <a:extLst>
              <a:ext uri="{FF2B5EF4-FFF2-40B4-BE49-F238E27FC236}">
                <a16:creationId xmlns:a16="http://schemas.microsoft.com/office/drawing/2014/main" id="{573F2E29-AE2E-429D-8B19-7574D979FB2E}"/>
              </a:ext>
            </a:extLst>
          </p:cNvPr>
          <p:cNvSpPr txBox="1"/>
          <p:nvPr/>
        </p:nvSpPr>
        <p:spPr>
          <a:xfrm>
            <a:off x="18272" y="3455049"/>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Noway"/>
                <a:cs typeface="Calibri"/>
              </a:rPr>
              <a:t>MAPS</a:t>
            </a:r>
            <a:endParaRPr lang="en-US" sz="2400" dirty="0">
              <a:solidFill>
                <a:schemeClr val="bg1"/>
              </a:solidFill>
              <a:latin typeface="Calibri" panose="020F0502020204030204"/>
              <a:cs typeface="Calibri"/>
            </a:endParaRPr>
          </a:p>
          <a:p>
            <a:pPr algn="ctr"/>
            <a:r>
              <a:rPr lang="en-US" sz="2400" b="1" dirty="0">
                <a:solidFill>
                  <a:schemeClr val="bg1"/>
                </a:solidFill>
                <a:latin typeface="Noway"/>
                <a:cs typeface="Calibri"/>
              </a:rPr>
              <a:t> API</a:t>
            </a:r>
            <a:endParaRPr lang="en-US" sz="2400" dirty="0">
              <a:solidFill>
                <a:schemeClr val="bg1"/>
              </a:solidFill>
              <a:cs typeface="Calibri"/>
            </a:endParaRPr>
          </a:p>
        </p:txBody>
      </p:sp>
      <p:sp>
        <p:nvSpPr>
          <p:cNvPr id="56" name="TextBox 55">
            <a:extLst>
              <a:ext uri="{FF2B5EF4-FFF2-40B4-BE49-F238E27FC236}">
                <a16:creationId xmlns:a16="http://schemas.microsoft.com/office/drawing/2014/main" id="{F5ECFC72-8C73-460F-9483-270E34CB3CFD}"/>
              </a:ext>
            </a:extLst>
          </p:cNvPr>
          <p:cNvSpPr txBox="1"/>
          <p:nvPr/>
        </p:nvSpPr>
        <p:spPr>
          <a:xfrm>
            <a:off x="2047680" y="3462824"/>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Noway"/>
                <a:cs typeface="Calibri"/>
              </a:rPr>
              <a:t>TRAFFIC</a:t>
            </a:r>
            <a:endParaRPr lang="en-US" sz="2400" dirty="0">
              <a:solidFill>
                <a:schemeClr val="bg1"/>
              </a:solidFill>
              <a:latin typeface="Calibri" panose="020F0502020204030204"/>
              <a:cs typeface="Calibri"/>
            </a:endParaRPr>
          </a:p>
          <a:p>
            <a:pPr algn="ctr"/>
            <a:r>
              <a:rPr lang="en-US" sz="2400" b="1" dirty="0">
                <a:solidFill>
                  <a:schemeClr val="bg1"/>
                </a:solidFill>
                <a:latin typeface="Noway"/>
                <a:cs typeface="Calibri"/>
              </a:rPr>
              <a:t> API</a:t>
            </a:r>
            <a:endParaRPr lang="en-US" sz="2400" dirty="0">
              <a:solidFill>
                <a:schemeClr val="bg1"/>
              </a:solidFill>
              <a:cs typeface="Calibri"/>
            </a:endParaRPr>
          </a:p>
        </p:txBody>
      </p:sp>
      <p:sp>
        <p:nvSpPr>
          <p:cNvPr id="57" name="TextBox 56">
            <a:extLst>
              <a:ext uri="{FF2B5EF4-FFF2-40B4-BE49-F238E27FC236}">
                <a16:creationId xmlns:a16="http://schemas.microsoft.com/office/drawing/2014/main" id="{09714D6F-13B8-4A4B-B6EE-F0AD4E06D670}"/>
              </a:ext>
            </a:extLst>
          </p:cNvPr>
          <p:cNvSpPr txBox="1"/>
          <p:nvPr/>
        </p:nvSpPr>
        <p:spPr>
          <a:xfrm>
            <a:off x="4069312" y="3462823"/>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Noway"/>
                <a:cs typeface="Calibri"/>
              </a:rPr>
              <a:t>SEARCH</a:t>
            </a:r>
            <a:endParaRPr lang="en-US" sz="2400" dirty="0">
              <a:solidFill>
                <a:schemeClr val="bg1"/>
              </a:solidFill>
              <a:latin typeface="Calibri" panose="020F0502020204030204"/>
              <a:cs typeface="Calibri"/>
            </a:endParaRPr>
          </a:p>
          <a:p>
            <a:pPr algn="ctr"/>
            <a:r>
              <a:rPr lang="en-US" sz="2400" b="1" dirty="0">
                <a:solidFill>
                  <a:schemeClr val="bg1"/>
                </a:solidFill>
                <a:latin typeface="Noway"/>
                <a:cs typeface="Calibri"/>
              </a:rPr>
              <a:t>API</a:t>
            </a:r>
            <a:endParaRPr lang="en-US" sz="2400" dirty="0">
              <a:solidFill>
                <a:schemeClr val="bg1"/>
              </a:solidFill>
              <a:cs typeface="Calibri"/>
            </a:endParaRPr>
          </a:p>
        </p:txBody>
      </p:sp>
      <p:sp>
        <p:nvSpPr>
          <p:cNvPr id="58" name="TextBox 57">
            <a:extLst>
              <a:ext uri="{FF2B5EF4-FFF2-40B4-BE49-F238E27FC236}">
                <a16:creationId xmlns:a16="http://schemas.microsoft.com/office/drawing/2014/main" id="{810304DC-04CD-4148-89C1-DEB291DC427D}"/>
              </a:ext>
            </a:extLst>
          </p:cNvPr>
          <p:cNvSpPr txBox="1"/>
          <p:nvPr/>
        </p:nvSpPr>
        <p:spPr>
          <a:xfrm>
            <a:off x="6106496" y="3431721"/>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Noway"/>
                <a:cs typeface="Calibri"/>
              </a:rPr>
              <a:t>ROUTING </a:t>
            </a:r>
            <a:endParaRPr lang="en-US" sz="2400" dirty="0">
              <a:solidFill>
                <a:schemeClr val="bg1"/>
              </a:solidFill>
              <a:latin typeface="Calibri" panose="020F0502020204030204"/>
              <a:cs typeface="Calibri"/>
            </a:endParaRPr>
          </a:p>
          <a:p>
            <a:pPr algn="ctr"/>
            <a:r>
              <a:rPr lang="en-US" sz="2400" b="1" dirty="0">
                <a:solidFill>
                  <a:schemeClr val="bg1"/>
                </a:solidFill>
                <a:latin typeface="Noway"/>
                <a:cs typeface="Calibri"/>
              </a:rPr>
              <a:t>API</a:t>
            </a:r>
            <a:endParaRPr lang="en-US" sz="2400" dirty="0">
              <a:solidFill>
                <a:schemeClr val="bg1"/>
              </a:solidFill>
              <a:cs typeface="Calibri"/>
            </a:endParaRPr>
          </a:p>
        </p:txBody>
      </p:sp>
      <p:sp>
        <p:nvSpPr>
          <p:cNvPr id="59" name="TextBox 58">
            <a:extLst>
              <a:ext uri="{FF2B5EF4-FFF2-40B4-BE49-F238E27FC236}">
                <a16:creationId xmlns:a16="http://schemas.microsoft.com/office/drawing/2014/main" id="{1974DDC1-3B7B-4215-81D0-62988B0B4920}"/>
              </a:ext>
            </a:extLst>
          </p:cNvPr>
          <p:cNvSpPr txBox="1"/>
          <p:nvPr/>
        </p:nvSpPr>
        <p:spPr>
          <a:xfrm>
            <a:off x="8120353" y="3462823"/>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1"/>
                </a:solidFill>
                <a:latin typeface="Noway"/>
                <a:cs typeface="Calibri"/>
              </a:rPr>
              <a:t>GEOFENCING API</a:t>
            </a:r>
            <a:endParaRPr lang="en-US" sz="2400" dirty="0">
              <a:solidFill>
                <a:schemeClr val="bg1"/>
              </a:solidFill>
              <a:cs typeface="Calibri"/>
            </a:endParaRPr>
          </a:p>
        </p:txBody>
      </p:sp>
      <p:sp>
        <p:nvSpPr>
          <p:cNvPr id="60" name="TextBox 59">
            <a:extLst>
              <a:ext uri="{FF2B5EF4-FFF2-40B4-BE49-F238E27FC236}">
                <a16:creationId xmlns:a16="http://schemas.microsoft.com/office/drawing/2014/main" id="{CC2277C3-3CE7-4669-99CB-0B30CB44B80F}"/>
              </a:ext>
            </a:extLst>
          </p:cNvPr>
          <p:cNvSpPr txBox="1"/>
          <p:nvPr/>
        </p:nvSpPr>
        <p:spPr>
          <a:xfrm>
            <a:off x="10165311" y="3369517"/>
            <a:ext cx="20200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latin typeface="Noway"/>
                <a:cs typeface="Calibri"/>
              </a:rPr>
              <a:t>ANDROID</a:t>
            </a:r>
          </a:p>
          <a:p>
            <a:pPr algn="ctr"/>
            <a:r>
              <a:rPr lang="en-US" sz="2000" b="1" dirty="0">
                <a:solidFill>
                  <a:schemeClr val="bg1"/>
                </a:solidFill>
                <a:latin typeface="Noway"/>
                <a:cs typeface="Calibri"/>
              </a:rPr>
              <a:t>IOS</a:t>
            </a:r>
          </a:p>
          <a:p>
            <a:pPr algn="ctr"/>
            <a:r>
              <a:rPr lang="en-US" sz="2000" b="1" dirty="0">
                <a:solidFill>
                  <a:schemeClr val="bg1"/>
                </a:solidFill>
                <a:latin typeface="Noway"/>
                <a:cs typeface="Calibri"/>
              </a:rPr>
              <a:t>WEB</a:t>
            </a:r>
          </a:p>
        </p:txBody>
      </p:sp>
    </p:spTree>
    <p:extLst>
      <p:ext uri="{BB962C8B-B14F-4D97-AF65-F5344CB8AC3E}">
        <p14:creationId xmlns:p14="http://schemas.microsoft.com/office/powerpoint/2010/main" val="10308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F047CB9-3306-3A40-B5D9-04179D9D5A7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9762" y="1936103"/>
            <a:ext cx="6045053" cy="4195532"/>
          </a:xfrm>
          <a:prstGeom prst="rect">
            <a:avLst/>
          </a:prstGeom>
        </p:spPr>
      </p:pic>
      <p:sp>
        <p:nvSpPr>
          <p:cNvPr id="25" name="Rectangle 24">
            <a:extLst>
              <a:ext uri="{FF2B5EF4-FFF2-40B4-BE49-F238E27FC236}">
                <a16:creationId xmlns:a16="http://schemas.microsoft.com/office/drawing/2014/main" id="{F4497674-6443-1C43-9CD7-24F5C5698948}"/>
              </a:ext>
            </a:extLst>
          </p:cNvPr>
          <p:cNvSpPr/>
          <p:nvPr/>
        </p:nvSpPr>
        <p:spPr>
          <a:xfrm>
            <a:off x="6100685" y="16852"/>
            <a:ext cx="60960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TomTom Traffic:</a:t>
            </a:r>
          </a:p>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5 billion traffic measurements a day</a:t>
            </a:r>
          </a:p>
        </p:txBody>
      </p:sp>
      <p:sp>
        <p:nvSpPr>
          <p:cNvPr id="26" name="Rectangle 25">
            <a:extLst>
              <a:ext uri="{FF2B5EF4-FFF2-40B4-BE49-F238E27FC236}">
                <a16:creationId xmlns:a16="http://schemas.microsoft.com/office/drawing/2014/main" id="{69B2204E-B1D8-9742-9D07-A7806D638247}"/>
              </a:ext>
            </a:extLst>
          </p:cNvPr>
          <p:cNvSpPr/>
          <p:nvPr/>
        </p:nvSpPr>
        <p:spPr>
          <a:xfrm>
            <a:off x="6100685" y="2302852"/>
            <a:ext cx="6096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EV Service:</a:t>
            </a:r>
          </a:p>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45,000+ EV charging stations globally</a:t>
            </a:r>
          </a:p>
        </p:txBody>
      </p:sp>
      <p:sp>
        <p:nvSpPr>
          <p:cNvPr id="30" name="Rectangle 29">
            <a:extLst>
              <a:ext uri="{FF2B5EF4-FFF2-40B4-BE49-F238E27FC236}">
                <a16:creationId xmlns:a16="http://schemas.microsoft.com/office/drawing/2014/main" id="{2EEAE59C-F14D-0745-8D02-84FA992689AC}"/>
              </a:ext>
            </a:extLst>
          </p:cNvPr>
          <p:cNvSpPr/>
          <p:nvPr/>
        </p:nvSpPr>
        <p:spPr>
          <a:xfrm>
            <a:off x="6100685" y="4588852"/>
            <a:ext cx="6096000"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TomTom Speed Cameras:</a:t>
            </a:r>
          </a:p>
          <a:p>
            <a:pPr algn="ctr" defTabSz="1219007">
              <a:lnSpc>
                <a:spcPct val="90000"/>
              </a:lnSpc>
              <a:spcAft>
                <a:spcPts val="800"/>
              </a:spcAft>
              <a:defRPr/>
            </a:pPr>
            <a:r>
              <a:rPr lang="en-US" sz="2400">
                <a:solidFill>
                  <a:srgbClr val="FFFFFF"/>
                </a:solidFill>
                <a:latin typeface="Noway" panose="02000506000000020004" pitchFamily="2" charset="77"/>
                <a:ea typeface="Calibri Light" charset="0"/>
                <a:cs typeface="Gotham Book" pitchFamily="2" charset="0"/>
              </a:rPr>
              <a:t>95,000+ fixed locations globally</a:t>
            </a:r>
          </a:p>
        </p:txBody>
      </p:sp>
      <p:sp>
        <p:nvSpPr>
          <p:cNvPr id="11" name="Rectangle 10">
            <a:extLst>
              <a:ext uri="{FF2B5EF4-FFF2-40B4-BE49-F238E27FC236}">
                <a16:creationId xmlns:a16="http://schemas.microsoft.com/office/drawing/2014/main" id="{6F07FCA2-2028-F649-9DAD-8268F01EAA40}"/>
              </a:ext>
            </a:extLst>
          </p:cNvPr>
          <p:cNvSpPr/>
          <p:nvPr/>
        </p:nvSpPr>
        <p:spPr>
          <a:xfrm>
            <a:off x="6096001" y="0"/>
            <a:ext cx="6093027"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endParaRPr lang="en-US" sz="2400">
              <a:solidFill>
                <a:srgbClr val="FFFFFF"/>
              </a:solidFill>
              <a:latin typeface="Noway" panose="02000506000000020004" pitchFamily="2" charset="77"/>
              <a:ea typeface="Calibri Light" charset="0"/>
              <a:cs typeface="Gotham Book" pitchFamily="2" charset="0"/>
            </a:endParaRPr>
          </a:p>
        </p:txBody>
      </p:sp>
      <p:sp>
        <p:nvSpPr>
          <p:cNvPr id="12" name="Rectangle 11">
            <a:extLst>
              <a:ext uri="{FF2B5EF4-FFF2-40B4-BE49-F238E27FC236}">
                <a16:creationId xmlns:a16="http://schemas.microsoft.com/office/drawing/2014/main" id="{60B6C3E5-405E-BF41-83B7-FC3EDA3FF6C6}"/>
              </a:ext>
            </a:extLst>
          </p:cNvPr>
          <p:cNvSpPr/>
          <p:nvPr/>
        </p:nvSpPr>
        <p:spPr>
          <a:xfrm>
            <a:off x="6096001" y="2286000"/>
            <a:ext cx="6093027"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endParaRPr lang="en-US" sz="2400">
              <a:solidFill>
                <a:srgbClr val="FFFFFF"/>
              </a:solidFill>
              <a:latin typeface="Noway" panose="02000506000000020004" pitchFamily="2" charset="77"/>
              <a:ea typeface="Calibri Light" charset="0"/>
              <a:cs typeface="Gotham Book" pitchFamily="2" charset="0"/>
            </a:endParaRPr>
          </a:p>
        </p:txBody>
      </p:sp>
      <p:sp>
        <p:nvSpPr>
          <p:cNvPr id="13" name="Rectangle 12">
            <a:extLst>
              <a:ext uri="{FF2B5EF4-FFF2-40B4-BE49-F238E27FC236}">
                <a16:creationId xmlns:a16="http://schemas.microsoft.com/office/drawing/2014/main" id="{87FEB662-3649-9844-B42A-74B47501F7A7}"/>
              </a:ext>
            </a:extLst>
          </p:cNvPr>
          <p:cNvSpPr/>
          <p:nvPr/>
        </p:nvSpPr>
        <p:spPr>
          <a:xfrm>
            <a:off x="6096001" y="4572000"/>
            <a:ext cx="6093027"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algn="ctr" defTabSz="1219007">
              <a:lnSpc>
                <a:spcPct val="90000"/>
              </a:lnSpc>
              <a:spcAft>
                <a:spcPts val="800"/>
              </a:spcAft>
              <a:defRPr/>
            </a:pPr>
            <a:endParaRPr lang="en-US" sz="2400">
              <a:solidFill>
                <a:srgbClr val="FFFFFF"/>
              </a:solidFill>
              <a:latin typeface="Noway" panose="02000506000000020004" pitchFamily="2" charset="77"/>
              <a:ea typeface="Calibri Light" charset="0"/>
              <a:cs typeface="Gotham Book" pitchFamily="2" charset="0"/>
            </a:endParaRPr>
          </a:p>
        </p:txBody>
      </p:sp>
      <p:sp>
        <p:nvSpPr>
          <p:cNvPr id="5" name="Content Placeholder 2">
            <a:extLst>
              <a:ext uri="{FF2B5EF4-FFF2-40B4-BE49-F238E27FC236}">
                <a16:creationId xmlns:a16="http://schemas.microsoft.com/office/drawing/2014/main" id="{A3B407F0-068B-7B43-A4EB-0840D64927BD}"/>
              </a:ext>
            </a:extLst>
          </p:cNvPr>
          <p:cNvSpPr txBox="1">
            <a:spLocks/>
          </p:cNvSpPr>
          <p:nvPr/>
        </p:nvSpPr>
        <p:spPr>
          <a:xfrm>
            <a:off x="838200" y="1825625"/>
            <a:ext cx="10515600" cy="4351339"/>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defTabSz="1219139">
              <a:spcBef>
                <a:spcPts val="1333"/>
              </a:spcBef>
              <a:spcAft>
                <a:spcPts val="1200"/>
              </a:spcAft>
            </a:pPr>
            <a:endParaRPr lang="en-US" sz="210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E0EB6B6E-DF8C-DC4D-8EF9-7209128D5741}"/>
              </a:ext>
            </a:extLst>
          </p:cNvPr>
          <p:cNvSpPr/>
          <p:nvPr/>
        </p:nvSpPr>
        <p:spPr>
          <a:xfrm>
            <a:off x="11033760" y="45523"/>
            <a:ext cx="1022925" cy="300210"/>
          </a:xfrm>
          <a:prstGeom prst="rect">
            <a:avLst/>
          </a:prstGeom>
        </p:spPr>
        <p:txBody>
          <a:bodyPr wrap="square">
            <a:spAutoFit/>
          </a:bodyPr>
          <a:lstStyle/>
          <a:p>
            <a:pPr defTabSz="914377"/>
            <a:r>
              <a:rPr lang="en-US" sz="1351">
                <a:solidFill>
                  <a:srgbClr val="000000"/>
                </a:solidFill>
                <a:latin typeface="Calibri" panose="020F0502020204030204"/>
              </a:rPr>
              <a:t>Services</a:t>
            </a:r>
          </a:p>
        </p:txBody>
      </p:sp>
      <p:sp>
        <p:nvSpPr>
          <p:cNvPr id="21" name="Oval 20">
            <a:extLst>
              <a:ext uri="{FF2B5EF4-FFF2-40B4-BE49-F238E27FC236}">
                <a16:creationId xmlns:a16="http://schemas.microsoft.com/office/drawing/2014/main" id="{EB0493D6-E713-6B4B-81AB-371F1896690C}"/>
              </a:ext>
            </a:extLst>
          </p:cNvPr>
          <p:cNvSpPr/>
          <p:nvPr/>
        </p:nvSpPr>
        <p:spPr>
          <a:xfrm>
            <a:off x="5492039" y="534454"/>
            <a:ext cx="1207924" cy="1207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Noway" panose="02000506000000020004" pitchFamily="2" charset="77"/>
            </a:endParaRPr>
          </a:p>
        </p:txBody>
      </p:sp>
      <p:sp>
        <p:nvSpPr>
          <p:cNvPr id="22" name="Oval 21">
            <a:extLst>
              <a:ext uri="{FF2B5EF4-FFF2-40B4-BE49-F238E27FC236}">
                <a16:creationId xmlns:a16="http://schemas.microsoft.com/office/drawing/2014/main" id="{771F078B-3916-EB46-B7D5-F72F1A178E32}"/>
              </a:ext>
            </a:extLst>
          </p:cNvPr>
          <p:cNvSpPr/>
          <p:nvPr/>
        </p:nvSpPr>
        <p:spPr>
          <a:xfrm>
            <a:off x="5492039" y="2829623"/>
            <a:ext cx="1207924" cy="1207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Noway" panose="02000506000000020004" pitchFamily="2" charset="77"/>
            </a:endParaRPr>
          </a:p>
        </p:txBody>
      </p:sp>
      <p:sp>
        <p:nvSpPr>
          <p:cNvPr id="23" name="Oval 22">
            <a:extLst>
              <a:ext uri="{FF2B5EF4-FFF2-40B4-BE49-F238E27FC236}">
                <a16:creationId xmlns:a16="http://schemas.microsoft.com/office/drawing/2014/main" id="{8BD23646-FD23-F147-9F8C-81853B27B20B}"/>
              </a:ext>
            </a:extLst>
          </p:cNvPr>
          <p:cNvSpPr/>
          <p:nvPr/>
        </p:nvSpPr>
        <p:spPr>
          <a:xfrm>
            <a:off x="5492039" y="5106454"/>
            <a:ext cx="1207924" cy="1207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latin typeface="Noway" panose="02000506000000020004" pitchFamily="2" charset="77"/>
            </a:endParaRPr>
          </a:p>
        </p:txBody>
      </p:sp>
      <p:sp>
        <p:nvSpPr>
          <p:cNvPr id="27" name="Rectangle 26">
            <a:extLst>
              <a:ext uri="{FF2B5EF4-FFF2-40B4-BE49-F238E27FC236}">
                <a16:creationId xmlns:a16="http://schemas.microsoft.com/office/drawing/2014/main" id="{66ED9D53-9A4E-F64B-B895-DE54700C298E}"/>
              </a:ext>
            </a:extLst>
          </p:cNvPr>
          <p:cNvSpPr/>
          <p:nvPr/>
        </p:nvSpPr>
        <p:spPr>
          <a:xfrm>
            <a:off x="6775205" y="0"/>
            <a:ext cx="5402544"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defTabSz="914377"/>
            <a:r>
              <a:rPr lang="en-US" sz="4250" dirty="0">
                <a:solidFill>
                  <a:schemeClr val="bg1"/>
                </a:solidFill>
                <a:latin typeface="Noway"/>
              </a:rPr>
              <a:t>Free maps &amp; traffic tiles on mobile</a:t>
            </a:r>
            <a:br>
              <a:rPr lang="en-US" sz="4250" dirty="0">
                <a:latin typeface="Noway"/>
              </a:rPr>
            </a:br>
            <a:r>
              <a:rPr lang="en-US" sz="4250" dirty="0">
                <a:solidFill>
                  <a:schemeClr val="bg1"/>
                </a:solidFill>
                <a:latin typeface="Noway"/>
              </a:rPr>
              <a:t>via SDKs.</a:t>
            </a:r>
          </a:p>
        </p:txBody>
      </p:sp>
      <p:sp>
        <p:nvSpPr>
          <p:cNvPr id="28" name="Rectangle 27">
            <a:extLst>
              <a:ext uri="{FF2B5EF4-FFF2-40B4-BE49-F238E27FC236}">
                <a16:creationId xmlns:a16="http://schemas.microsoft.com/office/drawing/2014/main" id="{AF88566F-3ACE-6D44-9903-3F5EB1F1C98D}"/>
              </a:ext>
            </a:extLst>
          </p:cNvPr>
          <p:cNvSpPr/>
          <p:nvPr/>
        </p:nvSpPr>
        <p:spPr>
          <a:xfrm>
            <a:off x="6748978" y="2300487"/>
            <a:ext cx="497489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defTabSz="914377"/>
            <a:r>
              <a:rPr lang="en-US" sz="4250">
                <a:solidFill>
                  <a:schemeClr val="tx1"/>
                </a:solidFill>
                <a:latin typeface="Noway"/>
              </a:rPr>
              <a:t>2,500 free calls per day.</a:t>
            </a:r>
          </a:p>
        </p:txBody>
      </p:sp>
      <p:sp>
        <p:nvSpPr>
          <p:cNvPr id="29" name="Rectangle 28">
            <a:extLst>
              <a:ext uri="{FF2B5EF4-FFF2-40B4-BE49-F238E27FC236}">
                <a16:creationId xmlns:a16="http://schemas.microsoft.com/office/drawing/2014/main" id="{B067C6D5-CF5D-CF4F-AC85-8FC715292B24}"/>
              </a:ext>
            </a:extLst>
          </p:cNvPr>
          <p:cNvSpPr/>
          <p:nvPr/>
        </p:nvSpPr>
        <p:spPr>
          <a:xfrm>
            <a:off x="6775205" y="4572000"/>
            <a:ext cx="5402544" cy="228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oAutofit/>
          </a:bodyPr>
          <a:lstStyle/>
          <a:p>
            <a:pPr defTabSz="914377"/>
            <a:r>
              <a:rPr lang="en-US" sz="4250" dirty="0">
                <a:solidFill>
                  <a:srgbClr val="FFFFFF"/>
                </a:solidFill>
                <a:latin typeface="Noway"/>
              </a:rPr>
              <a:t>Android, iOS and Javascript SDKs </a:t>
            </a:r>
          </a:p>
        </p:txBody>
      </p:sp>
      <p:pic>
        <p:nvPicPr>
          <p:cNvPr id="31" name="Picture 30">
            <a:extLst>
              <a:ext uri="{FF2B5EF4-FFF2-40B4-BE49-F238E27FC236}">
                <a16:creationId xmlns:a16="http://schemas.microsoft.com/office/drawing/2014/main" id="{EBC90A8F-5A6A-CF4D-A895-5758B0B5AD2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50965" y="643253"/>
            <a:ext cx="1096199" cy="914322"/>
          </a:xfrm>
          <a:prstGeom prst="rect">
            <a:avLst/>
          </a:prstGeom>
        </p:spPr>
      </p:pic>
      <p:pic>
        <p:nvPicPr>
          <p:cNvPr id="33" name="Picture 32">
            <a:extLst>
              <a:ext uri="{FF2B5EF4-FFF2-40B4-BE49-F238E27FC236}">
                <a16:creationId xmlns:a16="http://schemas.microsoft.com/office/drawing/2014/main" id="{37371D92-417B-024A-BA2F-A325D8DA8EE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50798" y="2828474"/>
            <a:ext cx="1204875" cy="1105297"/>
          </a:xfrm>
          <a:prstGeom prst="rect">
            <a:avLst/>
          </a:prstGeom>
        </p:spPr>
      </p:pic>
      <p:pic>
        <p:nvPicPr>
          <p:cNvPr id="34" name="Picture 33">
            <a:extLst>
              <a:ext uri="{FF2B5EF4-FFF2-40B4-BE49-F238E27FC236}">
                <a16:creationId xmlns:a16="http://schemas.microsoft.com/office/drawing/2014/main" id="{5C9D37FC-10CA-684F-946B-E643BD5DCBE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450733" y="5267507"/>
            <a:ext cx="1176695" cy="928690"/>
          </a:xfrm>
          <a:prstGeom prst="rect">
            <a:avLst/>
          </a:prstGeom>
        </p:spPr>
      </p:pic>
      <p:sp>
        <p:nvSpPr>
          <p:cNvPr id="36" name="TextBox 35">
            <a:extLst>
              <a:ext uri="{FF2B5EF4-FFF2-40B4-BE49-F238E27FC236}">
                <a16:creationId xmlns:a16="http://schemas.microsoft.com/office/drawing/2014/main" id="{EC86D3DB-16E9-9544-8C26-642E434AD479}"/>
              </a:ext>
            </a:extLst>
          </p:cNvPr>
          <p:cNvSpPr txBox="1"/>
          <p:nvPr/>
        </p:nvSpPr>
        <p:spPr>
          <a:xfrm>
            <a:off x="14252" y="6033794"/>
            <a:ext cx="6170097" cy="748988"/>
          </a:xfrm>
          <a:prstGeom prst="rect">
            <a:avLst/>
          </a:prstGeom>
          <a:noFill/>
        </p:spPr>
        <p:txBody>
          <a:bodyPr wrap="square" rtlCol="0">
            <a:spAutoFit/>
          </a:bodyPr>
          <a:lstStyle/>
          <a:p>
            <a:pPr defTabSz="914377"/>
            <a:r>
              <a:rPr lang="en-US" sz="4267">
                <a:solidFill>
                  <a:srgbClr val="000000"/>
                </a:solidFill>
                <a:latin typeface="Noway" panose="02000506000000020004" pitchFamily="2" charset="77"/>
              </a:rPr>
              <a:t>developer.tomtom.com</a:t>
            </a:r>
          </a:p>
        </p:txBody>
      </p:sp>
    </p:spTree>
    <p:extLst>
      <p:ext uri="{BB962C8B-B14F-4D97-AF65-F5344CB8AC3E}">
        <p14:creationId xmlns:p14="http://schemas.microsoft.com/office/powerpoint/2010/main" val="33369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D77FB0-51C4-AF47-AD20-7443560FB325}"/>
              </a:ext>
            </a:extLst>
          </p:cNvPr>
          <p:cNvSpPr>
            <a:spLocks noGrp="1"/>
          </p:cNvSpPr>
          <p:nvPr>
            <p:ph type="body" sz="quarter" idx="11"/>
          </p:nvPr>
        </p:nvSpPr>
        <p:spPr>
          <a:xfrm>
            <a:off x="383118" y="2728001"/>
            <a:ext cx="11425765" cy="1045032"/>
          </a:xfrm>
        </p:spPr>
        <p:txBody>
          <a:bodyPr>
            <a:normAutofit/>
          </a:bodyPr>
          <a:lstStyle/>
          <a:p>
            <a:pPr algn="ctr"/>
            <a:r>
              <a:rPr lang="en-US" sz="7200" dirty="0">
                <a:solidFill>
                  <a:schemeClr val="tx1"/>
                </a:solidFill>
              </a:rPr>
              <a:t>The </a:t>
            </a:r>
            <a:r>
              <a:rPr lang="en-US" sz="7200" dirty="0">
                <a:solidFill>
                  <a:srgbClr val="FF0000"/>
                </a:solidFill>
              </a:rPr>
              <a:t>APIs</a:t>
            </a:r>
          </a:p>
        </p:txBody>
      </p:sp>
    </p:spTree>
    <p:extLst>
      <p:ext uri="{BB962C8B-B14F-4D97-AF65-F5344CB8AC3E}">
        <p14:creationId xmlns:p14="http://schemas.microsoft.com/office/powerpoint/2010/main" val="421491977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EE26D5-B46B-5E47-A7EF-34DE65CB656C}"/>
              </a:ext>
            </a:extLst>
          </p:cNvPr>
          <p:cNvSpPr>
            <a:spLocks noGrp="1"/>
          </p:cNvSpPr>
          <p:nvPr>
            <p:ph type="ftr" sz="quarter" idx="17"/>
          </p:nvPr>
        </p:nvSpPr>
        <p:spPr/>
        <p:txBody>
          <a:bodyPr/>
          <a:lstStyle/>
          <a:p>
            <a:r>
              <a:rPr lang="en-US"/>
              <a:t>Confidential © 2019 TomTom</a:t>
            </a:r>
          </a:p>
        </p:txBody>
      </p:sp>
      <p:pic>
        <p:nvPicPr>
          <p:cNvPr id="5" name="Picture 4" descr="A screenshot of a computer&#10;&#10;Description automatically generated">
            <a:extLst>
              <a:ext uri="{FF2B5EF4-FFF2-40B4-BE49-F238E27FC236}">
                <a16:creationId xmlns:a16="http://schemas.microsoft.com/office/drawing/2014/main" id="{F032AF9B-F8CB-4547-B5F9-299B094EF88F}"/>
              </a:ext>
            </a:extLst>
          </p:cNvPr>
          <p:cNvPicPr>
            <a:picLocks noChangeAspect="1"/>
          </p:cNvPicPr>
          <p:nvPr/>
        </p:nvPicPr>
        <p:blipFill>
          <a:blip r:embed="rId2"/>
          <a:stretch>
            <a:fillRect/>
          </a:stretch>
        </p:blipFill>
        <p:spPr>
          <a:xfrm>
            <a:off x="0" y="78059"/>
            <a:ext cx="12192000" cy="7069873"/>
          </a:xfrm>
          <a:prstGeom prst="rect">
            <a:avLst/>
          </a:prstGeom>
        </p:spPr>
      </p:pic>
      <p:sp>
        <p:nvSpPr>
          <p:cNvPr id="6" name="TextBox 5">
            <a:extLst>
              <a:ext uri="{FF2B5EF4-FFF2-40B4-BE49-F238E27FC236}">
                <a16:creationId xmlns:a16="http://schemas.microsoft.com/office/drawing/2014/main" id="{75CE27C6-88BE-184A-A777-506102913BD3}"/>
              </a:ext>
            </a:extLst>
          </p:cNvPr>
          <p:cNvSpPr txBox="1"/>
          <p:nvPr/>
        </p:nvSpPr>
        <p:spPr>
          <a:xfrm>
            <a:off x="780585" y="4739268"/>
            <a:ext cx="3749424" cy="523220"/>
          </a:xfrm>
          <a:prstGeom prst="rect">
            <a:avLst/>
          </a:prstGeom>
          <a:noFill/>
        </p:spPr>
        <p:txBody>
          <a:bodyPr wrap="none" rtlCol="0">
            <a:spAutoFit/>
          </a:bodyPr>
          <a:lstStyle/>
          <a:p>
            <a:pPr algn="l"/>
            <a:r>
              <a:rPr lang="en-US" sz="2800" dirty="0" err="1">
                <a:solidFill>
                  <a:schemeClr val="bg1"/>
                </a:solidFill>
                <a:latin typeface="Noway" panose="02000506000000020004" pitchFamily="2" charset="77"/>
              </a:rPr>
              <a:t>developer.tomtom.com</a:t>
            </a:r>
            <a:endParaRPr lang="en-US" sz="2800" dirty="0">
              <a:solidFill>
                <a:schemeClr val="bg1"/>
              </a:solidFill>
              <a:latin typeface="Noway" panose="02000506000000020004" pitchFamily="2" charset="77"/>
            </a:endParaRPr>
          </a:p>
        </p:txBody>
      </p:sp>
    </p:spTree>
    <p:extLst>
      <p:ext uri="{BB962C8B-B14F-4D97-AF65-F5344CB8AC3E}">
        <p14:creationId xmlns:p14="http://schemas.microsoft.com/office/powerpoint/2010/main" val="1265276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
            <a:extLst>
              <a:ext uri="{FF2B5EF4-FFF2-40B4-BE49-F238E27FC236}">
                <a16:creationId xmlns:a16="http://schemas.microsoft.com/office/drawing/2014/main" id="{8ED70FE3-D6A8-B548-9D19-92B39D0ABB04}"/>
              </a:ext>
            </a:extLst>
          </p:cNvPr>
          <p:cNvSpPr txBox="1">
            <a:spLocks/>
          </p:cNvSpPr>
          <p:nvPr/>
        </p:nvSpPr>
        <p:spPr>
          <a:xfrm>
            <a:off x="383121" y="1098976"/>
            <a:ext cx="11425767" cy="611293"/>
          </a:xfrm>
          <a:prstGeom prst="rect">
            <a:avLst/>
          </a:prstGeo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sz="2133" b="0" i="0" kern="1200" cap="none" baseline="0">
                <a:solidFill>
                  <a:schemeClr val="bg2">
                    <a:lumMod val="75000"/>
                  </a:schemeClr>
                </a:solidFill>
                <a:latin typeface="Noway" panose="02000506000000020004" pitchFamily="2" charset="77"/>
                <a:ea typeface="+mn-ea"/>
                <a:cs typeface="Gotham Bold" pitchFamily="2" charset="0"/>
              </a:defRPr>
            </a:lvl1pPr>
            <a:lvl2pPr marL="457189" indent="0" algn="l" defTabSz="914400" rtl="0" eaLnBrk="1" latinLnBrk="0" hangingPunct="1">
              <a:lnSpc>
                <a:spcPct val="90000"/>
              </a:lnSpc>
              <a:spcBef>
                <a:spcPts val="500"/>
              </a:spcBef>
              <a:buFont typeface="Arial" panose="020B0604020202020204" pitchFamily="34" charset="0"/>
              <a:buNone/>
              <a:defRPr sz="2400" b="1" i="0" kern="1200" cap="all" baseline="0">
                <a:solidFill>
                  <a:schemeClr val="tx1"/>
                </a:solidFill>
                <a:latin typeface="Gotham Bold" pitchFamily="2" charset="0"/>
                <a:ea typeface="+mn-ea"/>
                <a:cs typeface="Gotham Bold" pitchFamily="2" charset="0"/>
              </a:defRPr>
            </a:lvl2pPr>
            <a:lvl3pPr marL="914377" indent="0" algn="l" defTabSz="914400" rtl="0" eaLnBrk="1" latinLnBrk="0" hangingPunct="1">
              <a:lnSpc>
                <a:spcPct val="90000"/>
              </a:lnSpc>
              <a:spcBef>
                <a:spcPts val="500"/>
              </a:spcBef>
              <a:buFont typeface="Arial" panose="020B0604020202020204" pitchFamily="34" charset="0"/>
              <a:buNone/>
              <a:defRPr sz="2000" b="1" i="0" kern="1200" cap="all" baseline="0">
                <a:solidFill>
                  <a:schemeClr val="tx1"/>
                </a:solidFill>
                <a:latin typeface="Gotham Bold" pitchFamily="2" charset="0"/>
                <a:ea typeface="+mn-ea"/>
                <a:cs typeface="Gotham Bold" pitchFamily="2" charset="0"/>
              </a:defRPr>
            </a:lvl3pPr>
            <a:lvl4pPr marL="1371566"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4pPr>
            <a:lvl5pPr marL="1828754" indent="0" algn="l" defTabSz="914400" rtl="0" eaLnBrk="1" latinLnBrk="0" hangingPunct="1">
              <a:lnSpc>
                <a:spcPct val="90000"/>
              </a:lnSpc>
              <a:spcBef>
                <a:spcPts val="500"/>
              </a:spcBef>
              <a:buFont typeface="Arial" panose="020B0604020202020204" pitchFamily="34" charset="0"/>
              <a:buNone/>
              <a:defRPr sz="1800" b="1" i="0" kern="1200" cap="all" baseline="0">
                <a:solidFill>
                  <a:schemeClr val="tx1"/>
                </a:solidFill>
                <a:latin typeface="Gotham Bold" pitchFamily="2" charset="0"/>
                <a:ea typeface="+mn-ea"/>
                <a:cs typeface="Gotham Bold"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54">
              <a:defRPr/>
            </a:pPr>
            <a:endParaRPr lang="en-US" sz="2100">
              <a:solidFill>
                <a:srgbClr val="E7E6E6"/>
              </a:solidFill>
              <a:latin typeface="Noway Regular"/>
            </a:endParaRPr>
          </a:p>
        </p:txBody>
      </p:sp>
      <p:pic>
        <p:nvPicPr>
          <p:cNvPr id="3" name="Graphic 3">
            <a:extLst>
              <a:ext uri="{FF2B5EF4-FFF2-40B4-BE49-F238E27FC236}">
                <a16:creationId xmlns:a16="http://schemas.microsoft.com/office/drawing/2014/main" id="{3ECF7256-282B-4052-A5CC-78DBD9C1C9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205" y="17986"/>
            <a:ext cx="865514" cy="865514"/>
          </a:xfrm>
          <a:prstGeom prst="rect">
            <a:avLst/>
          </a:prstGeom>
        </p:spPr>
      </p:pic>
      <p:pic>
        <p:nvPicPr>
          <p:cNvPr id="4" name="Picture 18" descr="A picture containing bird&#10;&#10;Description generated with very high confidence">
            <a:extLst>
              <a:ext uri="{FF2B5EF4-FFF2-40B4-BE49-F238E27FC236}">
                <a16:creationId xmlns:a16="http://schemas.microsoft.com/office/drawing/2014/main" id="{662590A5-5359-4840-953C-3AD9ADFE7AC1}"/>
              </a:ext>
            </a:extLst>
          </p:cNvPr>
          <p:cNvPicPr>
            <a:picLocks noChangeAspect="1"/>
          </p:cNvPicPr>
          <p:nvPr/>
        </p:nvPicPr>
        <p:blipFill>
          <a:blip r:embed="rId5"/>
          <a:stretch>
            <a:fillRect/>
          </a:stretch>
        </p:blipFill>
        <p:spPr>
          <a:xfrm>
            <a:off x="-4617" y="1082503"/>
            <a:ext cx="2031158" cy="907207"/>
          </a:xfrm>
          <a:prstGeom prst="rect">
            <a:avLst/>
          </a:prstGeom>
        </p:spPr>
      </p:pic>
      <p:sp>
        <p:nvSpPr>
          <p:cNvPr id="5" name="TextBox 4">
            <a:extLst>
              <a:ext uri="{FF2B5EF4-FFF2-40B4-BE49-F238E27FC236}">
                <a16:creationId xmlns:a16="http://schemas.microsoft.com/office/drawing/2014/main" id="{FD31BCA1-C8A6-4E0C-8A6A-8D1F58B7F60D}"/>
              </a:ext>
            </a:extLst>
          </p:cNvPr>
          <p:cNvSpPr txBox="1"/>
          <p:nvPr/>
        </p:nvSpPr>
        <p:spPr>
          <a:xfrm>
            <a:off x="-1019" y="1111176"/>
            <a:ext cx="20200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Noway"/>
                <a:cs typeface="Calibri"/>
              </a:rPr>
              <a:t>MAPS</a:t>
            </a:r>
            <a:endParaRPr lang="en-US" sz="2400">
              <a:solidFill>
                <a:schemeClr val="bg1"/>
              </a:solidFill>
              <a:latin typeface="Calibri" panose="020F0502020204030204"/>
              <a:cs typeface="Calibri"/>
            </a:endParaRPr>
          </a:p>
          <a:p>
            <a:pPr algn="ctr"/>
            <a:r>
              <a:rPr lang="en-US" sz="2400" b="1">
                <a:solidFill>
                  <a:schemeClr val="bg1"/>
                </a:solidFill>
                <a:latin typeface="Noway"/>
                <a:cs typeface="Calibri"/>
              </a:rPr>
              <a:t> API</a:t>
            </a:r>
            <a:endParaRPr lang="en-US" sz="2400">
              <a:solidFill>
                <a:schemeClr val="bg1"/>
              </a:solidFill>
              <a:cs typeface="Calibri"/>
            </a:endParaRPr>
          </a:p>
        </p:txBody>
      </p:sp>
      <p:sp>
        <p:nvSpPr>
          <p:cNvPr id="2" name="Rectangle 1">
            <a:extLst>
              <a:ext uri="{FF2B5EF4-FFF2-40B4-BE49-F238E27FC236}">
                <a16:creationId xmlns:a16="http://schemas.microsoft.com/office/drawing/2014/main" id="{16B68A95-65F8-5E4C-8B1D-C55414CF52EA}"/>
              </a:ext>
            </a:extLst>
          </p:cNvPr>
          <p:cNvSpPr/>
          <p:nvPr/>
        </p:nvSpPr>
        <p:spPr>
          <a:xfrm>
            <a:off x="486772" y="5557494"/>
            <a:ext cx="11218456" cy="646331"/>
          </a:xfrm>
          <a:prstGeom prst="rect">
            <a:avLst/>
          </a:prstGeom>
        </p:spPr>
        <p:txBody>
          <a:bodyPr wrap="none">
            <a:spAutoFit/>
          </a:bodyPr>
          <a:lstStyle/>
          <a:p>
            <a:r>
              <a:rPr lang="en-US" sz="3600" dirty="0">
                <a:hlinkClick r:id="rId6"/>
              </a:rPr>
              <a:t>https://developer.tomtom.com/content/maps-api-explorer</a:t>
            </a:r>
            <a:endParaRPr lang="en-US" sz="3600" dirty="0"/>
          </a:p>
        </p:txBody>
      </p:sp>
      <p:pic>
        <p:nvPicPr>
          <p:cNvPr id="7" name="Picture 6" descr="A close up of a map&#10;&#10;Description automatically generated">
            <a:extLst>
              <a:ext uri="{FF2B5EF4-FFF2-40B4-BE49-F238E27FC236}">
                <a16:creationId xmlns:a16="http://schemas.microsoft.com/office/drawing/2014/main" id="{D00C0DA0-A58B-8B45-BA34-FF29F1DD30FC}"/>
              </a:ext>
            </a:extLst>
          </p:cNvPr>
          <p:cNvPicPr>
            <a:picLocks noChangeAspect="1"/>
          </p:cNvPicPr>
          <p:nvPr/>
        </p:nvPicPr>
        <p:blipFill>
          <a:blip r:embed="rId7"/>
          <a:stretch>
            <a:fillRect/>
          </a:stretch>
        </p:blipFill>
        <p:spPr>
          <a:xfrm>
            <a:off x="2026541" y="17985"/>
            <a:ext cx="8790142" cy="5060571"/>
          </a:xfrm>
          <a:prstGeom prst="rect">
            <a:avLst/>
          </a:prstGeom>
        </p:spPr>
      </p:pic>
    </p:spTree>
    <p:extLst>
      <p:ext uri="{BB962C8B-B14F-4D97-AF65-F5344CB8AC3E}">
        <p14:creationId xmlns:p14="http://schemas.microsoft.com/office/powerpoint/2010/main" val="3426563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TomTom 9">
      <a:dk1>
        <a:srgbClr val="000000"/>
      </a:dk1>
      <a:lt1>
        <a:srgbClr val="FFFFFF"/>
      </a:lt1>
      <a:dk2>
        <a:srgbClr val="000000"/>
      </a:dk2>
      <a:lt2>
        <a:srgbClr val="FFFFFF"/>
      </a:lt2>
      <a:accent1>
        <a:srgbClr val="DE1A11"/>
      </a:accent1>
      <a:accent2>
        <a:srgbClr val="8DC3EB"/>
      </a:accent2>
      <a:accent3>
        <a:srgbClr val="000000"/>
      </a:accent3>
      <a:accent4>
        <a:srgbClr val="BDBDBD"/>
      </a:accent4>
      <a:accent5>
        <a:srgbClr val="004B7F"/>
      </a:accent5>
      <a:accent6>
        <a:srgbClr val="FCC42F"/>
      </a:accent6>
      <a:hlink>
        <a:srgbClr val="797E7F"/>
      </a:hlink>
      <a:folHlink>
        <a:srgbClr val="797E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smtClean="0">
            <a:latin typeface="Noway" panose="02000506000000020004" pitchFamily="2" charset="7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Noway" panose="02000506000000020004" pitchFamily="2" charset="77"/>
          </a:defRPr>
        </a:defPPr>
      </a:lstStyle>
    </a:txDef>
  </a:objectDefaults>
  <a:extraClrSchemeLst/>
  <a:extLst>
    <a:ext uri="{05A4C25C-085E-4340-85A3-A5531E510DB2}">
      <thm15:themeFamily xmlns:thm15="http://schemas.microsoft.com/office/thememl/2012/main" name="TomTom_Template_15052019" id="{DBEF2941-762C-194F-9C59-D83A3517CD2E}" vid="{57DF3A59-A4E9-184A-A02B-E1B641AEA3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0D785B008A4446B14DB9A517774675" ma:contentTypeVersion="12" ma:contentTypeDescription="Create a new document." ma:contentTypeScope="" ma:versionID="d41a4fe43e9807fc52fc91f7fa4c1994">
  <xsd:schema xmlns:xsd="http://www.w3.org/2001/XMLSchema" xmlns:xs="http://www.w3.org/2001/XMLSchema" xmlns:p="http://schemas.microsoft.com/office/2006/metadata/properties" xmlns:ns2="d1ba7282-7b89-4c34-9fd6-55c426a455dc" xmlns:ns3="2ac39b8f-bc27-441e-bcf3-969089879017" xmlns:ns4="edff59f1-dd1d-47e4-a21d-299c6c0a2508" targetNamespace="http://schemas.microsoft.com/office/2006/metadata/properties" ma:root="true" ma:fieldsID="9cd43e962d85bf38707c4f52044729b7" ns2:_="" ns3:_="" ns4:_="">
    <xsd:import namespace="d1ba7282-7b89-4c34-9fd6-55c426a455dc"/>
    <xsd:import namespace="2ac39b8f-bc27-441e-bcf3-969089879017"/>
    <xsd:import namespace="edff59f1-dd1d-47e4-a21d-299c6c0a2508"/>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2:LastSharedByUser" minOccurs="0"/>
                <xsd:element ref="ns2: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_Flow_SignoffStatu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ba7282-7b89-4c34-9fd6-55c426a455d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ac39b8f-bc27-441e-bcf3-969089879017"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dff59f1-dd1d-47e4-a21d-299c6c0a250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_Flow_SignoffStatus" ma:index="21" nillable="true" ma:displayName="Sign-off status" ma:internalName="_x0024_Resources_x003a_core_x002c_Signoff_Status_x003b_">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2ac39b8f-bc27-441e-bcf3-969089879017">R5CQZ27NWV2W-592918913-23031</_dlc_DocId>
    <_dlc_DocIdUrl xmlns="2ac39b8f-bc27-441e-bcf3-969089879017">
      <Url>https://tomtominternational.sharepoint.com/teams/Licensing/GIS/_layouts/15/DocIdRedir.aspx?ID=R5CQZ27NWV2W-592918913-23031</Url>
      <Description>R5CQZ27NWV2W-592918913-23031</Description>
    </_dlc_DocIdUrl>
    <_Flow_SignoffStatus xmlns="edff59f1-dd1d-47e4-a21d-299c6c0a2508" xsi:nil="true"/>
  </documentManagement>
</p:properties>
</file>

<file path=customXml/itemProps1.xml><?xml version="1.0" encoding="utf-8"?>
<ds:datastoreItem xmlns:ds="http://schemas.openxmlformats.org/officeDocument/2006/customXml" ds:itemID="{AAEFCE87-A7B3-483C-88BD-96A70B4FC82F}">
  <ds:schemaRefs>
    <ds:schemaRef ds:uri="http://schemas.microsoft.com/sharepoint/events"/>
  </ds:schemaRefs>
</ds:datastoreItem>
</file>

<file path=customXml/itemProps2.xml><?xml version="1.0" encoding="utf-8"?>
<ds:datastoreItem xmlns:ds="http://schemas.openxmlformats.org/officeDocument/2006/customXml" ds:itemID="{85B14419-80EB-473D-ADFA-B17F4159D426}">
  <ds:schemaRefs>
    <ds:schemaRef ds:uri="http://schemas.microsoft.com/sharepoint/v3/contenttype/forms"/>
  </ds:schemaRefs>
</ds:datastoreItem>
</file>

<file path=customXml/itemProps3.xml><?xml version="1.0" encoding="utf-8"?>
<ds:datastoreItem xmlns:ds="http://schemas.openxmlformats.org/officeDocument/2006/customXml" ds:itemID="{5A81DFA8-6F02-4FD1-818A-28E63467D505}">
  <ds:schemaRefs>
    <ds:schemaRef ds:uri="2ac39b8f-bc27-441e-bcf3-969089879017"/>
    <ds:schemaRef ds:uri="d1ba7282-7b89-4c34-9fd6-55c426a455dc"/>
    <ds:schemaRef ds:uri="edff59f1-dd1d-47e4-a21d-299c6c0a25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532BE07F-87D8-46A7-9237-409EF61AE6DE}">
  <ds:schemaRefs>
    <ds:schemaRef ds:uri="d1ba7282-7b89-4c34-9fd6-55c426a455dc"/>
    <ds:schemaRef ds:uri="http://schemas.microsoft.com/office/2006/documentManagement/types"/>
    <ds:schemaRef ds:uri="edff59f1-dd1d-47e4-a21d-299c6c0a2508"/>
    <ds:schemaRef ds:uri="http://schemas.microsoft.com/office/2006/metadata/properties"/>
    <ds:schemaRef ds:uri="2ac39b8f-bc27-441e-bcf3-969089879017"/>
    <ds:schemaRef ds:uri="http://www.w3.org/XML/1998/namespace"/>
    <ds:schemaRef ds:uri="http://purl.org/dc/terms/"/>
    <ds:schemaRef ds:uri="http://schemas.microsoft.com/office/infopath/2007/PartnerControls"/>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129</TotalTime>
  <Words>528</Words>
  <Application>Microsoft Macintosh PowerPoint</Application>
  <PresentationFormat>Widescreen</PresentationFormat>
  <Paragraphs>94</Paragraphs>
  <Slides>17</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Calibri Light</vt:lpstr>
      <vt:lpstr>Courier New</vt:lpstr>
      <vt:lpstr>Gotham Bold</vt:lpstr>
      <vt:lpstr>Noway</vt:lpstr>
      <vt:lpstr>Noway Regular</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Jose Rojas</dc:creator>
  <cp:lastModifiedBy>Jose Jose Rojas</cp:lastModifiedBy>
  <cp:revision>50</cp:revision>
  <dcterms:created xsi:type="dcterms:W3CDTF">2019-09-23T10:51:17Z</dcterms:created>
  <dcterms:modified xsi:type="dcterms:W3CDTF">2019-12-11T09:54:28Z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0x0101002C0D785B008A4446B14DB9A517774675</vt:lpwstr>
  </property>
  <property fmtid="{D5CDD505-2E9C-101B-9397-08002B2CF9AE}" pid="3" name="_dlc_DocIdItemGuid">
    <vt:lpwstr>912b44c0-f962-4ec8-ac15-04774a854b14</vt:lpwstr>
  </property>
</Properties>
</file>